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olors2.xml" ContentType="application/vnd.ms-office.chartcolorstyle+xml"/>
  <Override PartName="/ppt/charts/style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5" r:id="rId2"/>
    <p:sldId id="269" r:id="rId3"/>
    <p:sldId id="268" r:id="rId4"/>
    <p:sldId id="273" r:id="rId5"/>
    <p:sldId id="292" r:id="rId6"/>
    <p:sldId id="293" r:id="rId7"/>
    <p:sldId id="271" r:id="rId8"/>
    <p:sldId id="296" r:id="rId9"/>
    <p:sldId id="297" r:id="rId10"/>
    <p:sldId id="298" r:id="rId11"/>
    <p:sldId id="299" r:id="rId12"/>
    <p:sldId id="300" r:id="rId13"/>
    <p:sldId id="301" r:id="rId14"/>
    <p:sldId id="270" r:id="rId15"/>
    <p:sldId id="267" r:id="rId16"/>
    <p:sldId id="294" r:id="rId17"/>
    <p:sldId id="295" r:id="rId18"/>
    <p:sldId id="288" r:id="rId19"/>
    <p:sldId id="281" r:id="rId20"/>
    <p:sldId id="282" r:id="rId21"/>
    <p:sldId id="283" r:id="rId22"/>
    <p:sldId id="280" r:id="rId23"/>
    <p:sldId id="285" r:id="rId24"/>
    <p:sldId id="264" r:id="rId25"/>
    <p:sldId id="274" r:id="rId26"/>
    <p:sldId id="278" r:id="rId27"/>
    <p:sldId id="279" r:id="rId28"/>
    <p:sldId id="276" r:id="rId29"/>
    <p:sldId id="277" r:id="rId30"/>
    <p:sldId id="284" r:id="rId31"/>
    <p:sldId id="287" r:id="rId32"/>
    <p:sldId id="286" r:id="rId33"/>
  </p:sldIdLst>
  <p:sldSz cx="12192000" cy="6858000"/>
  <p:notesSz cx="6858000" cy="9144000"/>
  <p:embeddedFontLst>
    <p:embeddedFont>
      <p:font typeface="나눔스퀘어 Bold" panose="020B0600000101010101" pitchFamily="50" charset="-127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34"/>
    <a:srgbClr val="3F668F"/>
    <a:srgbClr val="EBF1F9"/>
    <a:srgbClr val="E5E6E8"/>
    <a:srgbClr val="B28659"/>
    <a:srgbClr val="E5D8C9"/>
    <a:srgbClr val="FDC467"/>
    <a:srgbClr val="05264E"/>
    <a:srgbClr val="4A7ECA"/>
    <a:srgbClr val="E8CFB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98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702" y="-1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0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A18-4928-84F6-9E09D3A20A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A18-4928-84F6-9E09D3A20A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A18-4928-84F6-9E09D3A20A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31396096"/>
        <c:axId val="231398016"/>
      </c:barChart>
      <c:catAx>
        <c:axId val="231396096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1398016"/>
        <c:crosses val="autoZero"/>
        <c:auto val="1"/>
        <c:lblAlgn val="ctr"/>
        <c:lblOffset val="100"/>
        <c:noMultiLvlLbl val="0"/>
      </c:catAx>
      <c:valAx>
        <c:axId val="231398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1396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ngYunseo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xmlns="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3B854AB-52FC-5D22-6537-2E3C7DBEACCA}"/>
              </a:ext>
            </a:extLst>
          </p:cNvPr>
          <p:cNvCxnSpPr/>
          <p:nvPr/>
        </p:nvCxnSpPr>
        <p:spPr>
          <a:xfrm>
            <a:off x="524107" y="546410"/>
            <a:ext cx="101476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AA2631-352C-65FE-0219-3B4174D002DE}"/>
              </a:ext>
            </a:extLst>
          </p:cNvPr>
          <p:cNvSpPr txBox="1"/>
          <p:nvPr/>
        </p:nvSpPr>
        <p:spPr>
          <a:xfrm>
            <a:off x="608796" y="2382560"/>
            <a:ext cx="10974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Study-Group-Platform</a:t>
            </a:r>
            <a:endParaRPr lang="ko-KR" altLang="en-US" sz="8000" b="1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9ED3EC3-3C78-52B6-A885-B7CACDBE48C7}"/>
              </a:ext>
            </a:extLst>
          </p:cNvPr>
          <p:cNvSpPr txBox="1"/>
          <p:nvPr/>
        </p:nvSpPr>
        <p:spPr>
          <a:xfrm>
            <a:off x="3570313" y="3952220"/>
            <a:ext cx="505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인터넷프로그래밍 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프로젝트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: 9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조</a:t>
            </a:r>
            <a:endParaRPr lang="ko-KR" altLang="en-US" sz="28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7D2C56-A996-079F-DC07-1D70670DCFA5}"/>
              </a:ext>
            </a:extLst>
          </p:cNvPr>
          <p:cNvSpPr txBox="1"/>
          <p:nvPr/>
        </p:nvSpPr>
        <p:spPr>
          <a:xfrm>
            <a:off x="10463260" y="5999355"/>
            <a:ext cx="1398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60222478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방윤서</a:t>
            </a:r>
            <a:endParaRPr lang="en-US" altLang="ko-KR" sz="1200" dirty="0" smtClean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r"/>
            <a:r>
              <a:rPr lang="ko-KR" altLang="en-US" sz="1200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윤성민</a:t>
            </a:r>
            <a:endParaRPr lang="en-US" altLang="ko-KR" sz="1200" dirty="0" smtClean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r"/>
            <a:r>
              <a:rPr lang="ko-KR" altLang="en-US" sz="1200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윤준환</a:t>
            </a:r>
            <a:endParaRPr lang="en-US" altLang="ko-KR" sz="1200" dirty="0" smtClean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r"/>
            <a:r>
              <a:rPr lang="ko-KR" altLang="en-US" sz="1200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이윤태</a:t>
            </a:r>
            <a:endParaRPr lang="en-US" altLang="ko-KR" sz="12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429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그룹 탐색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017" y="1295399"/>
            <a:ext cx="7365885" cy="5314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5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74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스터디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자료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05" y="1104900"/>
            <a:ext cx="4853354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355" y="1104900"/>
            <a:ext cx="4853354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5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962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게시판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84" y="1101147"/>
            <a:ext cx="5417772" cy="5423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124" y="1101147"/>
            <a:ext cx="4797289" cy="5423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5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597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마이페이지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673" y="1028700"/>
            <a:ext cx="4735390" cy="535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5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888451F-90C1-1D78-6DAA-A8A7A59ADE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7A417F5-7DB5-5C7A-07CA-386BA632EE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09D9150-B446-E90B-CD69-1034691F48AE}"/>
              </a:ext>
            </a:extLst>
          </p:cNvPr>
          <p:cNvSpPr txBox="1"/>
          <p:nvPr/>
        </p:nvSpPr>
        <p:spPr>
          <a:xfrm>
            <a:off x="5582077" y="1298810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24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60A8AFD-AD83-37E2-4AD3-2F2E202BC710}"/>
              </a:ext>
            </a:extLst>
          </p:cNvPr>
          <p:cNvSpPr txBox="1"/>
          <p:nvPr/>
        </p:nvSpPr>
        <p:spPr>
          <a:xfrm>
            <a:off x="4470394" y="1655953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 smtClean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4800" b="1" dirty="0" smtClean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 구현</a:t>
            </a:r>
            <a:endParaRPr lang="ko-KR" altLang="en-US" sz="48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6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크린샷, 빛이(가) 표시된 사진&#10;&#10;자동 생성된 설명">
            <a:extLst>
              <a:ext uri="{FF2B5EF4-FFF2-40B4-BE49-F238E27FC236}">
                <a16:creationId xmlns:a16="http://schemas.microsoft.com/office/drawing/2014/main" xmlns="" id="{147AAC61-C6B4-0047-6EBB-0AD152A000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2AB5053-F0D3-150A-849F-236F9C4DB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20051394-3D52-53A4-6FA3-B61CC3B64734}"/>
              </a:ext>
            </a:extLst>
          </p:cNvPr>
          <p:cNvGrpSpPr/>
          <p:nvPr/>
        </p:nvGrpSpPr>
        <p:grpSpPr>
          <a:xfrm>
            <a:off x="4248379" y="4498140"/>
            <a:ext cx="3695242" cy="1401083"/>
            <a:chOff x="4248379" y="1085867"/>
            <a:chExt cx="3695242" cy="14010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E1130852-040B-BB78-BE0D-3DC68632B8F8}"/>
                </a:ext>
              </a:extLst>
            </p:cNvPr>
            <p:cNvSpPr txBox="1"/>
            <p:nvPr/>
          </p:nvSpPr>
          <p:spPr>
            <a:xfrm>
              <a:off x="5568419" y="1085867"/>
              <a:ext cx="1055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스퀘어OTF Bold" pitchFamily="34" charset="-127"/>
                  <a:ea typeface="나눔스퀘어OTF Bold" pitchFamily="34" charset="-127"/>
                </a:rPr>
                <a:t>Part 4</a:t>
              </a:r>
              <a:endParaRPr lang="ko-KR" altLang="en-US" sz="24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D58687F3-4141-96B7-6737-9FE7AE5EA509}"/>
                </a:ext>
              </a:extLst>
            </p:cNvPr>
            <p:cNvSpPr txBox="1"/>
            <p:nvPr/>
          </p:nvSpPr>
          <p:spPr>
            <a:xfrm>
              <a:off x="4248379" y="1655953"/>
              <a:ext cx="36952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 smtClean="0">
                  <a:solidFill>
                    <a:schemeClr val="bg1"/>
                  </a:solidFill>
                  <a:latin typeface="나눔스퀘어OTF Bold" pitchFamily="34" charset="-127"/>
                  <a:ea typeface="나눔스퀘어OTF Bold" pitchFamily="34" charset="-127"/>
                </a:rPr>
                <a:t>프로젝트 실행</a:t>
              </a:r>
              <a:endParaRPr lang="ko-KR" altLang="en-US" sz="4800" b="1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712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903BF10A-7A29-4B2A-B852-22F32F3777DD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실행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3074" name="Picture 2" descr="Programmer png images | PNGWi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6160" y="952500"/>
            <a:ext cx="7415240" cy="58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19138" y="1217074"/>
            <a:ext cx="5308961" cy="32896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14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B7F89866-63E8-B019-ACCA-17A42A4E1DAB}"/>
              </a:ext>
            </a:extLst>
          </p:cNvPr>
          <p:cNvSpPr/>
          <p:nvPr/>
        </p:nvSpPr>
        <p:spPr>
          <a:xfrm>
            <a:off x="571500" y="1349297"/>
            <a:ext cx="271099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0C9AC572-EEB6-BC24-47AD-47F8A0A5EBDE}"/>
              </a:ext>
            </a:extLst>
          </p:cNvPr>
          <p:cNvSpPr/>
          <p:nvPr/>
        </p:nvSpPr>
        <p:spPr>
          <a:xfrm>
            <a:off x="8909501" y="1349296"/>
            <a:ext cx="271099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B53BB42A-CA3E-C693-B077-F578583A2A68}"/>
              </a:ext>
            </a:extLst>
          </p:cNvPr>
          <p:cNvSpPr/>
          <p:nvPr/>
        </p:nvSpPr>
        <p:spPr>
          <a:xfrm>
            <a:off x="3768183" y="1349296"/>
            <a:ext cx="466213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A9ABE4D7-EB7C-C7E7-AD93-8D056229F97F}"/>
              </a:ext>
            </a:extLst>
          </p:cNvPr>
          <p:cNvCxnSpPr>
            <a:cxnSpLocks/>
          </p:cNvCxnSpPr>
          <p:nvPr/>
        </p:nvCxnSpPr>
        <p:spPr>
          <a:xfrm>
            <a:off x="2752055" y="3020123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8D2D9F2D-2C9C-60E0-5A8F-C51AFA0CF841}"/>
              </a:ext>
            </a:extLst>
          </p:cNvPr>
          <p:cNvCxnSpPr>
            <a:cxnSpLocks/>
          </p:cNvCxnSpPr>
          <p:nvPr/>
        </p:nvCxnSpPr>
        <p:spPr>
          <a:xfrm>
            <a:off x="8022865" y="3020123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원통형 13">
            <a:extLst>
              <a:ext uri="{FF2B5EF4-FFF2-40B4-BE49-F238E27FC236}">
                <a16:creationId xmlns:a16="http://schemas.microsoft.com/office/drawing/2014/main" xmlns="" id="{DEB537C2-9DCA-A08B-0435-DFA17255587F}"/>
              </a:ext>
            </a:extLst>
          </p:cNvPr>
          <p:cNvSpPr/>
          <p:nvPr/>
        </p:nvSpPr>
        <p:spPr>
          <a:xfrm>
            <a:off x="5145535" y="2887765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DFA507F-AA1D-1E90-3C26-68EB0AA7F76F}"/>
              </a:ext>
            </a:extLst>
          </p:cNvPr>
          <p:cNvSpPr txBox="1"/>
          <p:nvPr/>
        </p:nvSpPr>
        <p:spPr>
          <a:xfrm>
            <a:off x="5947020" y="314102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??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래픽 16" descr="서적 단색으로 채워진">
            <a:extLst>
              <a:ext uri="{FF2B5EF4-FFF2-40B4-BE49-F238E27FC236}">
                <a16:creationId xmlns:a16="http://schemas.microsoft.com/office/drawing/2014/main" xmlns="" id="{49FF2314-C107-2FA7-3EFA-2C0FCBAD62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369170" y="2302725"/>
            <a:ext cx="1101259" cy="1101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B17693A-7824-B5F6-5CFE-E38949491698}"/>
              </a:ext>
            </a:extLst>
          </p:cNvPr>
          <p:cNvSpPr txBox="1"/>
          <p:nvPr/>
        </p:nvSpPr>
        <p:spPr>
          <a:xfrm>
            <a:off x="1374688" y="3513194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텍스트 입력</a:t>
            </a:r>
          </a:p>
        </p:txBody>
      </p:sp>
      <p:sp>
        <p:nvSpPr>
          <p:cNvPr id="19" name="양쪽 대괄호 18">
            <a:extLst>
              <a:ext uri="{FF2B5EF4-FFF2-40B4-BE49-F238E27FC236}">
                <a16:creationId xmlns:a16="http://schemas.microsoft.com/office/drawing/2014/main" xmlns="" id="{33EFE003-3CD6-25A0-62F3-ED33792B8B35}"/>
              </a:ext>
            </a:extLst>
          </p:cNvPr>
          <p:cNvSpPr/>
          <p:nvPr/>
        </p:nvSpPr>
        <p:spPr>
          <a:xfrm>
            <a:off x="646884" y="5163297"/>
            <a:ext cx="10894628" cy="1125991"/>
          </a:xfrm>
          <a:prstGeom prst="bracketPair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35DD3A0-1C94-F85C-8E24-C82CC02BBF15}"/>
              </a:ext>
            </a:extLst>
          </p:cNvPr>
          <p:cNvSpPr txBox="1"/>
          <p:nvPr/>
        </p:nvSpPr>
        <p:spPr>
          <a:xfrm>
            <a:off x="988483" y="5216298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텍스트 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06F824C-1BB3-D029-AAC1-C1443CED18DE}"/>
              </a:ext>
            </a:extLst>
          </p:cNvPr>
          <p:cNvSpPr txBox="1"/>
          <p:nvPr/>
        </p:nvSpPr>
        <p:spPr>
          <a:xfrm>
            <a:off x="988483" y="5674115"/>
            <a:ext cx="102150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 smtClean="0"/>
              <a:t>Lorem ipsum dolor sit </a:t>
            </a:r>
            <a:r>
              <a:rPr lang="en-US" altLang="ko-KR" sz="1100" dirty="0" err="1" smtClean="0"/>
              <a:t>amet</a:t>
            </a:r>
            <a:r>
              <a:rPr lang="en-US" altLang="ko-KR" sz="1100" dirty="0" smtClean="0"/>
              <a:t>, </a:t>
            </a:r>
            <a:r>
              <a:rPr lang="en-US" altLang="ko-KR" sz="1100" dirty="0" err="1" smtClean="0"/>
              <a:t>consectetur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adipiscing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elit</a:t>
            </a:r>
            <a:r>
              <a:rPr lang="en-US" altLang="ko-KR" sz="1100" dirty="0" smtClean="0"/>
              <a:t>, </a:t>
            </a:r>
            <a:r>
              <a:rPr lang="en-US" altLang="ko-KR" sz="1100" dirty="0" err="1" smtClean="0"/>
              <a:t>sed</a:t>
            </a:r>
            <a:r>
              <a:rPr lang="en-US" altLang="ko-KR" sz="1100" dirty="0" smtClean="0"/>
              <a:t> do </a:t>
            </a:r>
            <a:r>
              <a:rPr lang="en-US" altLang="ko-KR" sz="1100" dirty="0" err="1" smtClean="0"/>
              <a:t>eiusmod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tempor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incididunt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ut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labore</a:t>
            </a:r>
            <a:r>
              <a:rPr lang="en-US" altLang="ko-KR" sz="1100" dirty="0" smtClean="0"/>
              <a:t> et </a:t>
            </a:r>
            <a:r>
              <a:rPr lang="en-US" altLang="ko-KR" sz="1100" dirty="0" err="1" smtClean="0"/>
              <a:t>dolore</a:t>
            </a:r>
            <a:r>
              <a:rPr lang="en-US" altLang="ko-KR" sz="1100" dirty="0" smtClean="0"/>
              <a:t> magna </a:t>
            </a:r>
            <a:r>
              <a:rPr lang="en-US" altLang="ko-KR" sz="1100" dirty="0" err="1" smtClean="0"/>
              <a:t>aliqua</a:t>
            </a:r>
            <a:r>
              <a:rPr lang="en-US" altLang="ko-KR" sz="1100" dirty="0" smtClean="0"/>
              <a:t>. </a:t>
            </a:r>
            <a:r>
              <a:rPr lang="en-US" altLang="ko-KR" sz="1100" dirty="0" err="1" smtClean="0"/>
              <a:t>Ut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enim</a:t>
            </a:r>
            <a:r>
              <a:rPr lang="en-US" altLang="ko-KR" sz="1100" dirty="0" smtClean="0"/>
              <a:t> ad minim </a:t>
            </a:r>
            <a:r>
              <a:rPr lang="en-US" altLang="ko-KR" sz="1100" dirty="0" err="1" smtClean="0"/>
              <a:t>veniam</a:t>
            </a:r>
            <a:r>
              <a:rPr lang="en-US" altLang="ko-KR" sz="1100" dirty="0" smtClean="0"/>
              <a:t>, </a:t>
            </a:r>
            <a:r>
              <a:rPr lang="en-US" altLang="ko-KR" sz="1100" dirty="0" err="1" smtClean="0"/>
              <a:t>quis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nostrud</a:t>
            </a:r>
            <a:r>
              <a:rPr lang="en-US" altLang="ko-KR" sz="1100" dirty="0" smtClean="0"/>
              <a:t> exercitation </a:t>
            </a:r>
            <a:r>
              <a:rPr lang="en-US" altLang="ko-KR" sz="1100" dirty="0" err="1" smtClean="0"/>
              <a:t>ullamco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laboris</a:t>
            </a:r>
            <a:r>
              <a:rPr lang="en-US" altLang="ko-KR" sz="1100" dirty="0" smtClean="0"/>
              <a:t> nisi </a:t>
            </a:r>
            <a:r>
              <a:rPr lang="en-US" altLang="ko-KR" sz="1100" dirty="0" err="1" smtClean="0"/>
              <a:t>ut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aliquip</a:t>
            </a:r>
            <a:r>
              <a:rPr lang="en-US" altLang="ko-KR" sz="1100" dirty="0" smtClean="0"/>
              <a:t> ex </a:t>
            </a:r>
            <a:r>
              <a:rPr lang="en-US" altLang="ko-KR" sz="1100" dirty="0" err="1" smtClean="0"/>
              <a:t>ea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commodo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consequat</a:t>
            </a:r>
            <a:r>
              <a:rPr lang="en-US" altLang="ko-KR" sz="1100" dirty="0" smtClean="0"/>
              <a:t>. </a:t>
            </a:r>
            <a:r>
              <a:rPr lang="en-US" altLang="ko-KR" sz="1100" dirty="0" err="1" smtClean="0"/>
              <a:t>Duis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aute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irure</a:t>
            </a:r>
            <a:r>
              <a:rPr lang="en-US" altLang="ko-KR" sz="1100" dirty="0" smtClean="0"/>
              <a:t> dolor in </a:t>
            </a:r>
            <a:r>
              <a:rPr lang="en-US" altLang="ko-KR" sz="1100" dirty="0" err="1" smtClean="0"/>
              <a:t>reprehenderit</a:t>
            </a:r>
            <a:r>
              <a:rPr lang="en-US" altLang="ko-KR" sz="1100" dirty="0" smtClean="0"/>
              <a:t> in </a:t>
            </a:r>
            <a:r>
              <a:rPr lang="en-US" altLang="ko-KR" sz="1100" dirty="0" err="1" smtClean="0"/>
              <a:t>voluptate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velit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esse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cillum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dolore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eu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fugiat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nulla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pariatur</a:t>
            </a:r>
            <a:r>
              <a:rPr lang="en-US" altLang="ko-KR" sz="1100" dirty="0" smtClean="0"/>
              <a:t>. </a:t>
            </a:r>
            <a:r>
              <a:rPr lang="en-US" altLang="ko-KR" sz="1100" dirty="0" err="1" smtClean="0"/>
              <a:t>Excepteur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sint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occaecat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cupidatat</a:t>
            </a:r>
            <a:r>
              <a:rPr lang="en-US" altLang="ko-KR" sz="1100" dirty="0" smtClean="0"/>
              <a:t> non </a:t>
            </a:r>
            <a:r>
              <a:rPr lang="en-US" altLang="ko-KR" sz="1100" dirty="0" err="1" smtClean="0"/>
              <a:t>proident</a:t>
            </a:r>
            <a:r>
              <a:rPr lang="en-US" altLang="ko-KR" sz="1100" dirty="0" smtClean="0"/>
              <a:t>, </a:t>
            </a:r>
            <a:r>
              <a:rPr lang="en-US" altLang="ko-KR" sz="1100" dirty="0" err="1" smtClean="0"/>
              <a:t>sunt</a:t>
            </a:r>
            <a:r>
              <a:rPr lang="en-US" altLang="ko-KR" sz="1100" dirty="0" smtClean="0"/>
              <a:t> in culpa qui </a:t>
            </a:r>
            <a:r>
              <a:rPr lang="en-US" altLang="ko-KR" sz="1100" dirty="0" err="1" smtClean="0"/>
              <a:t>officia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deserunt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mollit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anim</a:t>
            </a:r>
            <a:r>
              <a:rPr lang="en-US" altLang="ko-KR" sz="1100" dirty="0" smtClean="0"/>
              <a:t> id </a:t>
            </a:r>
            <a:r>
              <a:rPr lang="en-US" altLang="ko-KR" sz="1100" dirty="0" err="1" smtClean="0"/>
              <a:t>est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laborum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pic>
        <p:nvPicPr>
          <p:cNvPr id="23" name="그래픽 22" descr="고객 리뷰 단색으로 채워진">
            <a:extLst>
              <a:ext uri="{FF2B5EF4-FFF2-40B4-BE49-F238E27FC236}">
                <a16:creationId xmlns:a16="http://schemas.microsoft.com/office/drawing/2014/main" xmlns="" id="{D9B73EB9-4DD4-4203-382C-737152A4DF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681922" y="2345719"/>
            <a:ext cx="1202296" cy="12022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A3AB17E-1F08-F0F6-E42C-0A27048962B4}"/>
              </a:ext>
            </a:extLst>
          </p:cNvPr>
          <p:cNvSpPr txBox="1"/>
          <p:nvPr/>
        </p:nvSpPr>
        <p:spPr>
          <a:xfrm>
            <a:off x="9742297" y="3513194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텍스트 입력</a:t>
            </a:r>
          </a:p>
        </p:txBody>
      </p:sp>
      <p:sp>
        <p:nvSpPr>
          <p:cNvPr id="22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5530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실행 </a:t>
            </a:r>
            <a:r>
              <a:rPr lang="en-US" altLang="ko-KR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개선 방향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917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xmlns="" id="{56B385BE-4217-8E4C-6253-2F9845265C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9B1A68B-4935-40C4-F831-10CC91FD0D4B}"/>
              </a:ext>
            </a:extLst>
          </p:cNvPr>
          <p:cNvSpPr txBox="1"/>
          <p:nvPr/>
        </p:nvSpPr>
        <p:spPr>
          <a:xfrm>
            <a:off x="479503" y="412596"/>
            <a:ext cx="27991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Q &amp; A</a:t>
            </a:r>
            <a:endParaRPr lang="ko-KR" altLang="en-US" sz="8000" b="1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00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5C72400-85F3-A643-6301-56276215A776}"/>
              </a:ext>
            </a:extLst>
          </p:cNvPr>
          <p:cNvSpPr txBox="1"/>
          <p:nvPr/>
        </p:nvSpPr>
        <p:spPr>
          <a:xfrm>
            <a:off x="682402" y="4564840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858FF59-AD6E-52B2-D5A0-4EF319A55968}"/>
              </a:ext>
            </a:extLst>
          </p:cNvPr>
          <p:cNvSpPr txBox="1"/>
          <p:nvPr/>
        </p:nvSpPr>
        <p:spPr>
          <a:xfrm>
            <a:off x="8930173" y="4564840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76BE86E-E54A-1178-C020-8F50259D0734}"/>
              </a:ext>
            </a:extLst>
          </p:cNvPr>
          <p:cNvSpPr txBox="1"/>
          <p:nvPr/>
        </p:nvSpPr>
        <p:spPr>
          <a:xfrm>
            <a:off x="7916758" y="1741731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AF59EE9A-B88D-FFE3-D851-B9011B35FD76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tx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9D92F64-17DD-663C-F3D0-99B145C5A653}"/>
              </a:ext>
            </a:extLst>
          </p:cNvPr>
          <p:cNvSpPr txBox="1"/>
          <p:nvPr/>
        </p:nvSpPr>
        <p:spPr>
          <a:xfrm>
            <a:off x="7916758" y="2180301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A4AC4B4-804F-1981-CD45-11C01787DEFA}"/>
              </a:ext>
            </a:extLst>
          </p:cNvPr>
          <p:cNvSpPr txBox="1"/>
          <p:nvPr/>
        </p:nvSpPr>
        <p:spPr>
          <a:xfrm>
            <a:off x="8930173" y="5027164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E855BC11-5754-D6AD-D105-78C4570FE321}"/>
              </a:ext>
            </a:extLst>
          </p:cNvPr>
          <p:cNvSpPr txBox="1"/>
          <p:nvPr/>
        </p:nvSpPr>
        <p:spPr>
          <a:xfrm>
            <a:off x="682402" y="5027164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71851CFF-C7A8-F066-A193-5F6922B10BF5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20EACCA7-5257-1C22-5D26-3FE53A2988BA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케치, 그림, 예술, 라인 아트이(가) 표시된 사진&#10;&#10;자동 생성된 설명">
            <a:extLst>
              <a:ext uri="{FF2B5EF4-FFF2-40B4-BE49-F238E27FC236}">
                <a16:creationId xmlns:a16="http://schemas.microsoft.com/office/drawing/2014/main" xmlns="" id="{D60D8803-7C76-E396-7485-7D6EB0E8D3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OTF Bold" pitchFamily="34" charset="-127"/>
                <a:ea typeface="나눔스퀘어OTF Bold" pitchFamily="34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9048B0A-3890-ED38-C9F4-F6EF9B447F3D}"/>
              </a:ext>
            </a:extLst>
          </p:cNvPr>
          <p:cNvSpPr txBox="1"/>
          <p:nvPr/>
        </p:nvSpPr>
        <p:spPr>
          <a:xfrm>
            <a:off x="1323278" y="674875"/>
            <a:ext cx="1818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OTF Bold" pitchFamily="34" charset="-127"/>
                <a:ea typeface="나눔스퀘어OTF Bold" pitchFamily="34" charset="-127"/>
              </a:rPr>
              <a:t>table of contents</a:t>
            </a:r>
            <a:endParaRPr lang="ko-KR" altLang="en-US" sz="16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0CF543F-9FD1-1267-8C8C-BDBA915270E5}"/>
              </a:ext>
            </a:extLst>
          </p:cNvPr>
          <p:cNvSpPr txBox="1"/>
          <p:nvPr/>
        </p:nvSpPr>
        <p:spPr>
          <a:xfrm>
            <a:off x="1405053" y="185110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873FF2D-9766-BDB2-C8F6-75A8D7FDBCAA}"/>
              </a:ext>
            </a:extLst>
          </p:cNvPr>
          <p:cNvSpPr txBox="1"/>
          <p:nvPr/>
        </p:nvSpPr>
        <p:spPr>
          <a:xfrm>
            <a:off x="2740333" y="1897268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개요</a:t>
            </a:r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4E43283-2121-4A86-1A61-65FB81456B97}"/>
              </a:ext>
            </a:extLst>
          </p:cNvPr>
          <p:cNvSpPr txBox="1"/>
          <p:nvPr/>
        </p:nvSpPr>
        <p:spPr>
          <a:xfrm>
            <a:off x="1405053" y="298629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CB0A293-337D-3A25-5995-1EEFDE05CBA6}"/>
              </a:ext>
            </a:extLst>
          </p:cNvPr>
          <p:cNvSpPr txBox="1"/>
          <p:nvPr/>
        </p:nvSpPr>
        <p:spPr>
          <a:xfrm>
            <a:off x="2740333" y="3032459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프론트엔드</a:t>
            </a:r>
            <a:r>
              <a:rPr lang="ko-KR" altLang="en-US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구현</a:t>
            </a:r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BFCD578-DE6D-7383-325C-08BF2EC0BF2B}"/>
              </a:ext>
            </a:extLst>
          </p:cNvPr>
          <p:cNvSpPr txBox="1"/>
          <p:nvPr/>
        </p:nvSpPr>
        <p:spPr>
          <a:xfrm>
            <a:off x="1405053" y="4121484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FD1E673-907A-A2DE-A558-ED65B0F00F35}"/>
              </a:ext>
            </a:extLst>
          </p:cNvPr>
          <p:cNvSpPr txBox="1"/>
          <p:nvPr/>
        </p:nvSpPr>
        <p:spPr>
          <a:xfrm>
            <a:off x="2740333" y="4167650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백엔드</a:t>
            </a:r>
            <a:r>
              <a:rPr lang="ko-KR" altLang="en-US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구현</a:t>
            </a:r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6A18E74-CD70-3687-6618-24F77FD9A450}"/>
              </a:ext>
            </a:extLst>
          </p:cNvPr>
          <p:cNvSpPr txBox="1"/>
          <p:nvPr/>
        </p:nvSpPr>
        <p:spPr>
          <a:xfrm>
            <a:off x="1405053" y="5256675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79EF877-55E1-193D-A558-E0C805A954CE}"/>
              </a:ext>
            </a:extLst>
          </p:cNvPr>
          <p:cNvSpPr txBox="1"/>
          <p:nvPr/>
        </p:nvSpPr>
        <p:spPr>
          <a:xfrm>
            <a:off x="2740333" y="5302841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실행</a:t>
            </a:r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5806B7F-1B30-8C86-E691-522F0F302E7E}"/>
              </a:ext>
            </a:extLst>
          </p:cNvPr>
          <p:cNvSpPr/>
          <p:nvPr/>
        </p:nvSpPr>
        <p:spPr>
          <a:xfrm>
            <a:off x="880649" y="3327404"/>
            <a:ext cx="4001751" cy="21072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0DB8EB6-B059-81BB-6282-96BF91FE18FE}"/>
              </a:ext>
            </a:extLst>
          </p:cNvPr>
          <p:cNvSpPr/>
          <p:nvPr/>
        </p:nvSpPr>
        <p:spPr>
          <a:xfrm>
            <a:off x="880649" y="1443035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07B7521-B20F-1F4C-10B1-0A3F4DBCF49E}"/>
              </a:ext>
            </a:extLst>
          </p:cNvPr>
          <p:cNvSpPr/>
          <p:nvPr/>
        </p:nvSpPr>
        <p:spPr>
          <a:xfrm>
            <a:off x="880649" y="2354827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5D00DA1-286F-868E-9A90-976E80C6AF85}"/>
              </a:ext>
            </a:extLst>
          </p:cNvPr>
          <p:cNvSpPr/>
          <p:nvPr/>
        </p:nvSpPr>
        <p:spPr>
          <a:xfrm>
            <a:off x="880649" y="5606883"/>
            <a:ext cx="4001751" cy="7193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DC3413C-0BAA-22FE-A8FB-E7CE7C831FA4}"/>
              </a:ext>
            </a:extLst>
          </p:cNvPr>
          <p:cNvSpPr/>
          <p:nvPr/>
        </p:nvSpPr>
        <p:spPr>
          <a:xfrm>
            <a:off x="1232701" y="368954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AA0FEFC-0E7F-CECC-DD46-8E869B0994F0}"/>
              </a:ext>
            </a:extLst>
          </p:cNvPr>
          <p:cNvSpPr/>
          <p:nvPr/>
        </p:nvSpPr>
        <p:spPr>
          <a:xfrm>
            <a:off x="1232701" y="4570948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80F6AF3E-48B1-5560-920D-467EB44AD0D1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2881525" y="2162337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12D76A21-AEF5-3477-BED0-42B7B117AC1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881525" y="3074129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4CD959C8-A2AD-5AF3-6C8F-EBF1B01225FA}"/>
              </a:ext>
            </a:extLst>
          </p:cNvPr>
          <p:cNvCxnSpPr/>
          <p:nvPr/>
        </p:nvCxnSpPr>
        <p:spPr>
          <a:xfrm>
            <a:off x="2881525" y="5434656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EB3D2E1-9B6F-7143-5158-A1672E8CA4D6}"/>
              </a:ext>
            </a:extLst>
          </p:cNvPr>
          <p:cNvSpPr txBox="1"/>
          <p:nvPr/>
        </p:nvSpPr>
        <p:spPr>
          <a:xfrm>
            <a:off x="1965247" y="161802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4086BB0-FC85-3A90-7518-C09E070C4E21}"/>
              </a:ext>
            </a:extLst>
          </p:cNvPr>
          <p:cNvSpPr txBox="1"/>
          <p:nvPr/>
        </p:nvSpPr>
        <p:spPr>
          <a:xfrm>
            <a:off x="1965247" y="253257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B437C91-DB3D-57AF-1AAA-4937DFF7D211}"/>
              </a:ext>
            </a:extLst>
          </p:cNvPr>
          <p:cNvSpPr txBox="1"/>
          <p:nvPr/>
        </p:nvSpPr>
        <p:spPr>
          <a:xfrm>
            <a:off x="1872273" y="3788553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9A98BCE-3A93-B9BF-180E-1D857D1CB75D}"/>
              </a:ext>
            </a:extLst>
          </p:cNvPr>
          <p:cNvSpPr txBox="1"/>
          <p:nvPr/>
        </p:nvSpPr>
        <p:spPr>
          <a:xfrm>
            <a:off x="1872273" y="4667263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04F911C-9626-CB25-883A-D64AA52AAEEE}"/>
              </a:ext>
            </a:extLst>
          </p:cNvPr>
          <p:cNvSpPr txBox="1"/>
          <p:nvPr/>
        </p:nvSpPr>
        <p:spPr>
          <a:xfrm>
            <a:off x="1690332" y="5736014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0A2E1FA9-A180-0670-3FD3-C88ABAE84E6B}"/>
              </a:ext>
            </a:extLst>
          </p:cNvPr>
          <p:cNvSpPr/>
          <p:nvPr/>
        </p:nvSpPr>
        <p:spPr>
          <a:xfrm>
            <a:off x="5169919" y="1443036"/>
            <a:ext cx="6152470" cy="4932622"/>
          </a:xfrm>
          <a:prstGeom prst="rect">
            <a:avLst/>
          </a:prstGeom>
          <a:solidFill>
            <a:srgbClr val="EB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4A0E570-95AE-39A1-8F45-D488CEE13E7B}"/>
              </a:ext>
            </a:extLst>
          </p:cNvPr>
          <p:cNvSpPr txBox="1"/>
          <p:nvPr/>
        </p:nvSpPr>
        <p:spPr>
          <a:xfrm>
            <a:off x="5608409" y="3653013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BB4FCEB-8183-4B3C-E3BB-6F8E2B0B59EC}"/>
              </a:ext>
            </a:extLst>
          </p:cNvPr>
          <p:cNvSpPr txBox="1"/>
          <p:nvPr/>
        </p:nvSpPr>
        <p:spPr>
          <a:xfrm>
            <a:off x="5608409" y="2499440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32C4D25D-29EF-22D4-EA8A-797224D5A361}"/>
              </a:ext>
            </a:extLst>
          </p:cNvPr>
          <p:cNvCxnSpPr>
            <a:cxnSpLocks/>
          </p:cNvCxnSpPr>
          <p:nvPr/>
        </p:nvCxnSpPr>
        <p:spPr>
          <a:xfrm>
            <a:off x="5516901" y="3228456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5391BA47-411B-0BD1-9CCB-B126EEA47864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xmlns="" id="{C9D3D79A-A921-A9B8-BB31-0C50EEEF1787}"/>
              </a:ext>
            </a:extLst>
          </p:cNvPr>
          <p:cNvCxnSpPr/>
          <p:nvPr/>
        </p:nvCxnSpPr>
        <p:spPr>
          <a:xfrm>
            <a:off x="3166281" y="1815152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xmlns="" id="{58435E34-EC05-1179-03A1-42D27AAC39E7}"/>
              </a:ext>
            </a:extLst>
          </p:cNvPr>
          <p:cNvCxnSpPr>
            <a:cxnSpLocks/>
          </p:cNvCxnSpPr>
          <p:nvPr/>
        </p:nvCxnSpPr>
        <p:spPr>
          <a:xfrm flipH="1">
            <a:off x="8274957" y="1815151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41AC284E-0342-E5D8-E4E1-68213DC76FC0}"/>
              </a:ext>
            </a:extLst>
          </p:cNvPr>
          <p:cNvCxnSpPr>
            <a:cxnSpLocks/>
          </p:cNvCxnSpPr>
          <p:nvPr/>
        </p:nvCxnSpPr>
        <p:spPr>
          <a:xfrm flipV="1">
            <a:off x="3166281" y="5082060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DF1D04FE-5036-FF09-162A-44896FAF6EE0}"/>
              </a:ext>
            </a:extLst>
          </p:cNvPr>
          <p:cNvCxnSpPr>
            <a:cxnSpLocks/>
          </p:cNvCxnSpPr>
          <p:nvPr/>
        </p:nvCxnSpPr>
        <p:spPr>
          <a:xfrm flipH="1" flipV="1">
            <a:off x="8274957" y="5082059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A0A6F35-ADA8-A428-79A9-472DCA42090A}"/>
              </a:ext>
            </a:extLst>
          </p:cNvPr>
          <p:cNvSpPr txBox="1"/>
          <p:nvPr/>
        </p:nvSpPr>
        <p:spPr>
          <a:xfrm>
            <a:off x="1233521" y="164587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2F8110F-7E2E-161C-EB85-6E378C8692D4}"/>
              </a:ext>
            </a:extLst>
          </p:cNvPr>
          <p:cNvSpPr txBox="1"/>
          <p:nvPr/>
        </p:nvSpPr>
        <p:spPr>
          <a:xfrm>
            <a:off x="9189222" y="16339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ACB58C-67E8-9720-57B8-6E5E187393F6}"/>
              </a:ext>
            </a:extLst>
          </p:cNvPr>
          <p:cNvSpPr txBox="1"/>
          <p:nvPr/>
        </p:nvSpPr>
        <p:spPr>
          <a:xfrm>
            <a:off x="1233521" y="583095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A756357-E745-CB97-FC7C-632A634C7F3A}"/>
              </a:ext>
            </a:extLst>
          </p:cNvPr>
          <p:cNvSpPr txBox="1"/>
          <p:nvPr/>
        </p:nvSpPr>
        <p:spPr>
          <a:xfrm>
            <a:off x="9189222" y="581903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008D4F0-5937-899C-D148-6F409FF9DE39}"/>
              </a:ext>
            </a:extLst>
          </p:cNvPr>
          <p:cNvSpPr txBox="1"/>
          <p:nvPr/>
        </p:nvSpPr>
        <p:spPr>
          <a:xfrm>
            <a:off x="4986563" y="3463152"/>
            <a:ext cx="2218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</p:spTree>
    <p:extLst>
      <p:ext uri="{BB962C8B-B14F-4D97-AF65-F5344CB8AC3E}">
        <p14:creationId xmlns:p14="http://schemas.microsoft.com/office/powerpoint/2010/main" val="177758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D092DD3-CEA3-683E-2F88-4246A38EB62B}"/>
              </a:ext>
            </a:extLst>
          </p:cNvPr>
          <p:cNvSpPr/>
          <p:nvPr/>
        </p:nvSpPr>
        <p:spPr>
          <a:xfrm>
            <a:off x="1097466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ED6B55F-F10A-6949-2DCB-45A3C1DC4CA3}"/>
              </a:ext>
            </a:extLst>
          </p:cNvPr>
          <p:cNvSpPr/>
          <p:nvPr/>
        </p:nvSpPr>
        <p:spPr>
          <a:xfrm>
            <a:off x="1097466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F82F23B-8E3E-1216-964D-38BEDE05EDC7}"/>
              </a:ext>
            </a:extLst>
          </p:cNvPr>
          <p:cNvSpPr txBox="1"/>
          <p:nvPr/>
        </p:nvSpPr>
        <p:spPr>
          <a:xfrm>
            <a:off x="1476138" y="1560499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EMPLOYEE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FA48F67-C50E-B8E8-2FEF-9187D02E2214}"/>
              </a:ext>
            </a:extLst>
          </p:cNvPr>
          <p:cNvSpPr txBox="1"/>
          <p:nvPr/>
        </p:nvSpPr>
        <p:spPr>
          <a:xfrm>
            <a:off x="1216815" y="2333164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AD89B8E-F007-9556-CFCF-3A6607989C71}"/>
              </a:ext>
            </a:extLst>
          </p:cNvPr>
          <p:cNvSpPr/>
          <p:nvPr/>
        </p:nvSpPr>
        <p:spPr>
          <a:xfrm>
            <a:off x="3721471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5B42DBF-CA6A-24EE-7B0E-68B0965CA34B}"/>
              </a:ext>
            </a:extLst>
          </p:cNvPr>
          <p:cNvSpPr/>
          <p:nvPr/>
        </p:nvSpPr>
        <p:spPr>
          <a:xfrm>
            <a:off x="3721471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A01D0FF-C5CA-B28F-5D53-6AA5ECD2FFFC}"/>
              </a:ext>
            </a:extLst>
          </p:cNvPr>
          <p:cNvSpPr txBox="1"/>
          <p:nvPr/>
        </p:nvSpPr>
        <p:spPr>
          <a:xfrm>
            <a:off x="4374257" y="1560499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NAME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81C1A49-6E48-72B0-B4B1-36901B05AF23}"/>
              </a:ext>
            </a:extLst>
          </p:cNvPr>
          <p:cNvSpPr/>
          <p:nvPr/>
        </p:nvSpPr>
        <p:spPr>
          <a:xfrm>
            <a:off x="6345476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B75548A-C4F6-5486-BED9-D08CD32D4B83}"/>
              </a:ext>
            </a:extLst>
          </p:cNvPr>
          <p:cNvSpPr/>
          <p:nvPr/>
        </p:nvSpPr>
        <p:spPr>
          <a:xfrm>
            <a:off x="6345476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2F8817E-764D-D64E-DB84-5110D50311F6}"/>
              </a:ext>
            </a:extLst>
          </p:cNvPr>
          <p:cNvSpPr txBox="1"/>
          <p:nvPr/>
        </p:nvSpPr>
        <p:spPr>
          <a:xfrm>
            <a:off x="6878038" y="1560499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SALARY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76DA7E8-FA7D-4790-27FD-31B892B83972}"/>
              </a:ext>
            </a:extLst>
          </p:cNvPr>
          <p:cNvSpPr txBox="1"/>
          <p:nvPr/>
        </p:nvSpPr>
        <p:spPr>
          <a:xfrm>
            <a:off x="6464825" y="2333164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EB5DB076-0DB1-E81D-654E-C3ECB7D1D1B1}"/>
              </a:ext>
            </a:extLst>
          </p:cNvPr>
          <p:cNvSpPr/>
          <p:nvPr/>
        </p:nvSpPr>
        <p:spPr>
          <a:xfrm>
            <a:off x="8969481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7418DD5-2CF8-1286-2490-0D0812337266}"/>
              </a:ext>
            </a:extLst>
          </p:cNvPr>
          <p:cNvSpPr/>
          <p:nvPr/>
        </p:nvSpPr>
        <p:spPr>
          <a:xfrm>
            <a:off x="8969481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E3CC64B-FC25-EFC8-09C1-8F014436FC1F}"/>
              </a:ext>
            </a:extLst>
          </p:cNvPr>
          <p:cNvSpPr txBox="1"/>
          <p:nvPr/>
        </p:nvSpPr>
        <p:spPr>
          <a:xfrm>
            <a:off x="9845084" y="1560499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4E6C325-EA65-7AA2-7FA5-1459AB53AD1E}"/>
              </a:ext>
            </a:extLst>
          </p:cNvPr>
          <p:cNvSpPr txBox="1"/>
          <p:nvPr/>
        </p:nvSpPr>
        <p:spPr>
          <a:xfrm>
            <a:off x="9088830" y="2333164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E5DDA110-2F43-083C-7FF9-1A2D91526F6D}"/>
              </a:ext>
            </a:extLst>
          </p:cNvPr>
          <p:cNvSpPr/>
          <p:nvPr/>
        </p:nvSpPr>
        <p:spPr>
          <a:xfrm>
            <a:off x="1142377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C139A7B-23F9-346A-37E5-E3E06529DB36}"/>
              </a:ext>
            </a:extLst>
          </p:cNvPr>
          <p:cNvSpPr/>
          <p:nvPr/>
        </p:nvSpPr>
        <p:spPr>
          <a:xfrm>
            <a:off x="1142377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CA58199-B194-0C82-009B-E15885443922}"/>
              </a:ext>
            </a:extLst>
          </p:cNvPr>
          <p:cNvSpPr txBox="1"/>
          <p:nvPr/>
        </p:nvSpPr>
        <p:spPr>
          <a:xfrm>
            <a:off x="1818407" y="3949421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0880696-CA5A-9145-9C4A-306A845C0AA3}"/>
              </a:ext>
            </a:extLst>
          </p:cNvPr>
          <p:cNvSpPr txBox="1"/>
          <p:nvPr/>
        </p:nvSpPr>
        <p:spPr>
          <a:xfrm>
            <a:off x="1261726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F744383-2FC6-3AB3-9F08-F413F1CC802D}"/>
              </a:ext>
            </a:extLst>
          </p:cNvPr>
          <p:cNvSpPr/>
          <p:nvPr/>
        </p:nvSpPr>
        <p:spPr>
          <a:xfrm>
            <a:off x="3766382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A44FF61C-BDD6-0B0D-1F8E-65DFF847108B}"/>
              </a:ext>
            </a:extLst>
          </p:cNvPr>
          <p:cNvSpPr/>
          <p:nvPr/>
        </p:nvSpPr>
        <p:spPr>
          <a:xfrm>
            <a:off x="3766382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420CCBF-2764-E0F5-2BA1-D9CDF27F7CE8}"/>
              </a:ext>
            </a:extLst>
          </p:cNvPr>
          <p:cNvSpPr txBox="1"/>
          <p:nvPr/>
        </p:nvSpPr>
        <p:spPr>
          <a:xfrm>
            <a:off x="4371880" y="394942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F9BE3094-0AA4-4227-04AB-E3BE9043172E}"/>
              </a:ext>
            </a:extLst>
          </p:cNvPr>
          <p:cNvSpPr txBox="1"/>
          <p:nvPr/>
        </p:nvSpPr>
        <p:spPr>
          <a:xfrm>
            <a:off x="3885731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04E643A1-46CB-CD65-4F13-F1339A2DA6A4}"/>
              </a:ext>
            </a:extLst>
          </p:cNvPr>
          <p:cNvSpPr/>
          <p:nvPr/>
        </p:nvSpPr>
        <p:spPr>
          <a:xfrm>
            <a:off x="6390387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AE7B240F-0CF4-376A-1B33-11EA8FCF4146}"/>
              </a:ext>
            </a:extLst>
          </p:cNvPr>
          <p:cNvSpPr/>
          <p:nvPr/>
        </p:nvSpPr>
        <p:spPr>
          <a:xfrm>
            <a:off x="6390387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6AA48F6F-330E-327F-93FD-FB19B7219E01}"/>
              </a:ext>
            </a:extLst>
          </p:cNvPr>
          <p:cNvSpPr txBox="1"/>
          <p:nvPr/>
        </p:nvSpPr>
        <p:spPr>
          <a:xfrm>
            <a:off x="6992679" y="394942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D067929A-D294-8403-7BCC-8A506CD518B3}"/>
              </a:ext>
            </a:extLst>
          </p:cNvPr>
          <p:cNvSpPr txBox="1"/>
          <p:nvPr/>
        </p:nvSpPr>
        <p:spPr>
          <a:xfrm>
            <a:off x="6509736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CEC57101-BA0C-CF29-E8C1-3E1AB20B8DA6}"/>
              </a:ext>
            </a:extLst>
          </p:cNvPr>
          <p:cNvSpPr/>
          <p:nvPr/>
        </p:nvSpPr>
        <p:spPr>
          <a:xfrm>
            <a:off x="9014392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AA42326E-531E-DD2D-766D-B2F369088B98}"/>
              </a:ext>
            </a:extLst>
          </p:cNvPr>
          <p:cNvSpPr/>
          <p:nvPr/>
        </p:nvSpPr>
        <p:spPr>
          <a:xfrm>
            <a:off x="9014392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F0A8DD98-1CF7-CB6C-F8C4-B02A8FE7128B}"/>
              </a:ext>
            </a:extLst>
          </p:cNvPr>
          <p:cNvSpPr txBox="1"/>
          <p:nvPr/>
        </p:nvSpPr>
        <p:spPr>
          <a:xfrm>
            <a:off x="9616684" y="394942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B81F29-9FB4-C3F4-71C3-5293D08C8DEA}"/>
              </a:ext>
            </a:extLst>
          </p:cNvPr>
          <p:cNvSpPr txBox="1"/>
          <p:nvPr/>
        </p:nvSpPr>
        <p:spPr>
          <a:xfrm>
            <a:off x="9133741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1C73C531-DA9E-7454-D009-4605ACE14399}"/>
              </a:ext>
            </a:extLst>
          </p:cNvPr>
          <p:cNvSpPr txBox="1"/>
          <p:nvPr/>
        </p:nvSpPr>
        <p:spPr>
          <a:xfrm>
            <a:off x="3852278" y="2328415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</p:spTree>
    <p:extLst>
      <p:ext uri="{BB962C8B-B14F-4D97-AF65-F5344CB8AC3E}">
        <p14:creationId xmlns:p14="http://schemas.microsoft.com/office/powerpoint/2010/main" val="352006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83322F0-B7F4-C49C-A6CE-1179BA7F885B}"/>
              </a:ext>
            </a:extLst>
          </p:cNvPr>
          <p:cNvSpPr/>
          <p:nvPr/>
        </p:nvSpPr>
        <p:spPr>
          <a:xfrm>
            <a:off x="6458536" y="14052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xmlns="" id="{517468BF-30D2-7C44-F3AE-3D5B243D49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334288"/>
              </p:ext>
            </p:extLst>
          </p:nvPr>
        </p:nvGraphicFramePr>
        <p:xfrm>
          <a:off x="6705181" y="1705001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F619A64-900B-8FF8-BDCE-8EAE3AEB9F9E}"/>
              </a:ext>
            </a:extLst>
          </p:cNvPr>
          <p:cNvGrpSpPr/>
          <p:nvPr/>
        </p:nvGrpSpPr>
        <p:grpSpPr>
          <a:xfrm>
            <a:off x="337188" y="1405223"/>
            <a:ext cx="5413594" cy="4911323"/>
            <a:chOff x="481567" y="1405223"/>
            <a:chExt cx="5413594" cy="491132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416F649F-2818-29EE-0376-2078461B6316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>
          <mc:Choice xmlns:cx1="http://schemas.microsoft.com/office/drawing/2015/9/8/chartex" xmlns="" Requires="cx1">
            <p:graphicFrame>
              <p:nvGraphicFramePr>
                <p:cNvPr id="6" name="차트 5">
                  <a:extLst>
                    <a:ext uri="{FF2B5EF4-FFF2-40B4-BE49-F238E27FC236}">
                      <a16:creationId xmlns:a16="http://schemas.microsoft.com/office/drawing/2014/main" id="{BED74B1C-FB65-44CC-5BD1-D8D53AD60C14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096679900"/>
                    </p:ext>
                  </p:extLst>
                </p:nvPr>
              </p:nvGraphicFramePr>
              <p:xfrm>
                <a:off x="715696" y="2480301"/>
                <a:ext cx="4856673" cy="355519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>
            <p:pic>
              <p:nvPicPr>
                <p:cNvPr id="6" name="차트 5">
                  <a:extLst>
                    <a:ext uri="{FF2B5EF4-FFF2-40B4-BE49-F238E27FC236}">
                      <a16:creationId xmlns:a16="http://schemas.microsoft.com/office/drawing/2014/main" xmlns="" id="{BED74B1C-FB65-44CC-5BD1-D8D53AD60C1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317" y="2480301"/>
                  <a:ext cx="4856673" cy="35551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F160816-1481-6DFE-EA9D-17BB57B87182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2308F6D-D762-9EFC-404F-C692AEDD1CFB}"/>
                </a:ext>
              </a:extLst>
            </p:cNvPr>
            <p:cNvSpPr txBox="1"/>
            <p:nvPr/>
          </p:nvSpPr>
          <p:spPr>
            <a:xfrm>
              <a:off x="1768499" y="1698337"/>
              <a:ext cx="27510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903BF10A-7A29-4B2A-B852-22F32F3777DD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22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통형 5">
            <a:extLst>
              <a:ext uri="{FF2B5EF4-FFF2-40B4-BE49-F238E27FC236}">
                <a16:creationId xmlns:a16="http://schemas.microsoft.com/office/drawing/2014/main" xmlns="" id="{7C317C0D-D39D-65A3-8ED7-5F1542322526}"/>
              </a:ext>
            </a:extLst>
          </p:cNvPr>
          <p:cNvSpPr/>
          <p:nvPr/>
        </p:nvSpPr>
        <p:spPr>
          <a:xfrm>
            <a:off x="5149449" y="1795346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xmlns="" id="{71026855-42F9-0E2D-9BE7-36F9C03A9D4D}"/>
              </a:ext>
            </a:extLst>
          </p:cNvPr>
          <p:cNvSpPr/>
          <p:nvPr/>
        </p:nvSpPr>
        <p:spPr>
          <a:xfrm>
            <a:off x="5149449" y="2635900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xmlns="" id="{787C29F5-39F7-42D3-C7FC-1A487DDA75B2}"/>
              </a:ext>
            </a:extLst>
          </p:cNvPr>
          <p:cNvSpPr/>
          <p:nvPr/>
        </p:nvSpPr>
        <p:spPr>
          <a:xfrm>
            <a:off x="5149449" y="3476454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xmlns="" id="{8AF6A5AC-03AB-15BB-ED43-374D3FA5F4E9}"/>
              </a:ext>
            </a:extLst>
          </p:cNvPr>
          <p:cNvSpPr/>
          <p:nvPr/>
        </p:nvSpPr>
        <p:spPr>
          <a:xfrm>
            <a:off x="5149449" y="4317008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xmlns="" id="{4DF84E59-C4E8-1882-D02A-2F8C3D04F7F7}"/>
              </a:ext>
            </a:extLst>
          </p:cNvPr>
          <p:cNvSpPr/>
          <p:nvPr/>
        </p:nvSpPr>
        <p:spPr>
          <a:xfrm>
            <a:off x="5149449" y="5157561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A416CF4C-06A5-0DD2-3B47-7BF2862F10F6}"/>
              </a:ext>
            </a:extLst>
          </p:cNvPr>
          <p:cNvCxnSpPr/>
          <p:nvPr/>
        </p:nvCxnSpPr>
        <p:spPr>
          <a:xfrm>
            <a:off x="7862218" y="2124706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B6263518-4924-E97F-6DF4-6C3B50FF2E0B}"/>
              </a:ext>
            </a:extLst>
          </p:cNvPr>
          <p:cNvCxnSpPr/>
          <p:nvPr/>
        </p:nvCxnSpPr>
        <p:spPr>
          <a:xfrm>
            <a:off x="7862218" y="2965261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A0C87961-6369-05F3-D176-A54156DAB294}"/>
              </a:ext>
            </a:extLst>
          </p:cNvPr>
          <p:cNvCxnSpPr/>
          <p:nvPr/>
        </p:nvCxnSpPr>
        <p:spPr>
          <a:xfrm>
            <a:off x="7862218" y="380581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C43225F7-4192-43F2-B53D-60ED6CE5C62C}"/>
              </a:ext>
            </a:extLst>
          </p:cNvPr>
          <p:cNvCxnSpPr/>
          <p:nvPr/>
        </p:nvCxnSpPr>
        <p:spPr>
          <a:xfrm>
            <a:off x="7862218" y="464637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029DDA7B-94EF-3CD7-70EC-917304F3D10D}"/>
              </a:ext>
            </a:extLst>
          </p:cNvPr>
          <p:cNvCxnSpPr/>
          <p:nvPr/>
        </p:nvCxnSpPr>
        <p:spPr>
          <a:xfrm>
            <a:off x="7862218" y="5486924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64EAC409-FD3F-E2A6-E03D-F8DE2FA6E618}"/>
              </a:ext>
            </a:extLst>
          </p:cNvPr>
          <p:cNvCxnSpPr>
            <a:cxnSpLocks/>
          </p:cNvCxnSpPr>
          <p:nvPr/>
        </p:nvCxnSpPr>
        <p:spPr>
          <a:xfrm flipH="1">
            <a:off x="2618402" y="212470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04CAAF1B-6457-45A2-4BB2-0E19F7495640}"/>
              </a:ext>
            </a:extLst>
          </p:cNvPr>
          <p:cNvCxnSpPr>
            <a:cxnSpLocks/>
          </p:cNvCxnSpPr>
          <p:nvPr/>
        </p:nvCxnSpPr>
        <p:spPr>
          <a:xfrm flipH="1">
            <a:off x="2618402" y="296526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602CB247-613C-022A-44B0-949913C60B0D}"/>
              </a:ext>
            </a:extLst>
          </p:cNvPr>
          <p:cNvCxnSpPr>
            <a:cxnSpLocks/>
          </p:cNvCxnSpPr>
          <p:nvPr/>
        </p:nvCxnSpPr>
        <p:spPr>
          <a:xfrm flipH="1">
            <a:off x="2618402" y="3805814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A11E43EE-BC4E-0B4C-4988-156180C0F827}"/>
              </a:ext>
            </a:extLst>
          </p:cNvPr>
          <p:cNvCxnSpPr>
            <a:cxnSpLocks/>
          </p:cNvCxnSpPr>
          <p:nvPr/>
        </p:nvCxnSpPr>
        <p:spPr>
          <a:xfrm flipH="1">
            <a:off x="2618402" y="4646368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7C8CCD91-69E9-A0A5-3723-4058B899679B}"/>
              </a:ext>
            </a:extLst>
          </p:cNvPr>
          <p:cNvCxnSpPr>
            <a:cxnSpLocks/>
          </p:cNvCxnSpPr>
          <p:nvPr/>
        </p:nvCxnSpPr>
        <p:spPr>
          <a:xfrm flipH="1">
            <a:off x="2618402" y="5486923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C7CB6F46-3ECD-F35E-7B12-7A7A3C34EB44}"/>
              </a:ext>
            </a:extLst>
          </p:cNvPr>
          <p:cNvSpPr/>
          <p:nvPr/>
        </p:nvSpPr>
        <p:spPr>
          <a:xfrm>
            <a:off x="448524" y="183695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DA26A8DE-70D7-21D5-CAC7-C556F0189629}"/>
              </a:ext>
            </a:extLst>
          </p:cNvPr>
          <p:cNvSpPr/>
          <p:nvPr/>
        </p:nvSpPr>
        <p:spPr>
          <a:xfrm>
            <a:off x="448524" y="270061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37828B58-40DB-D344-E224-8AF18213B72C}"/>
              </a:ext>
            </a:extLst>
          </p:cNvPr>
          <p:cNvSpPr/>
          <p:nvPr/>
        </p:nvSpPr>
        <p:spPr>
          <a:xfrm>
            <a:off x="448524" y="3530713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9C412FE8-8618-25F9-A557-E655B6652AD3}"/>
              </a:ext>
            </a:extLst>
          </p:cNvPr>
          <p:cNvSpPr/>
          <p:nvPr/>
        </p:nvSpPr>
        <p:spPr>
          <a:xfrm>
            <a:off x="448524" y="436081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C55077BC-8D8B-782D-A67F-53A3A0D32AE6}"/>
              </a:ext>
            </a:extLst>
          </p:cNvPr>
          <p:cNvSpPr/>
          <p:nvPr/>
        </p:nvSpPr>
        <p:spPr>
          <a:xfrm>
            <a:off x="448524" y="5190919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31D8A9FA-AEAB-45F5-1CFE-9EE43B6C726E}"/>
              </a:ext>
            </a:extLst>
          </p:cNvPr>
          <p:cNvSpPr/>
          <p:nvPr/>
        </p:nvSpPr>
        <p:spPr>
          <a:xfrm>
            <a:off x="9917280" y="179534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A728466A-B844-D528-6E7C-18B1FD13ABAF}"/>
              </a:ext>
            </a:extLst>
          </p:cNvPr>
          <p:cNvSpPr/>
          <p:nvPr/>
        </p:nvSpPr>
        <p:spPr>
          <a:xfrm>
            <a:off x="9917280" y="265900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75759389-6947-C36C-F44A-5B124FEFEE19}"/>
              </a:ext>
            </a:extLst>
          </p:cNvPr>
          <p:cNvSpPr/>
          <p:nvPr/>
        </p:nvSpPr>
        <p:spPr>
          <a:xfrm>
            <a:off x="9917280" y="3489103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47701B14-A9B8-5712-3C0D-748801C302FB}"/>
              </a:ext>
            </a:extLst>
          </p:cNvPr>
          <p:cNvSpPr/>
          <p:nvPr/>
        </p:nvSpPr>
        <p:spPr>
          <a:xfrm>
            <a:off x="9917280" y="431920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234FAB89-C2AE-23C6-85AD-C2E56F70865E}"/>
              </a:ext>
            </a:extLst>
          </p:cNvPr>
          <p:cNvSpPr/>
          <p:nvPr/>
        </p:nvSpPr>
        <p:spPr>
          <a:xfrm>
            <a:off x="9917280" y="5149309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70D35CF-71D2-A4A5-4469-BA81DC9716D4}"/>
              </a:ext>
            </a:extLst>
          </p:cNvPr>
          <p:cNvSpPr txBox="1"/>
          <p:nvPr/>
        </p:nvSpPr>
        <p:spPr>
          <a:xfrm>
            <a:off x="5591058" y="2048603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C391065-7322-D927-0DD8-B0E044385ADF}"/>
              </a:ext>
            </a:extLst>
          </p:cNvPr>
          <p:cNvSpPr txBox="1"/>
          <p:nvPr/>
        </p:nvSpPr>
        <p:spPr>
          <a:xfrm>
            <a:off x="5591058" y="2903435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BDC318B-6652-9C71-5BDE-1A3FE8E04AB9}"/>
              </a:ext>
            </a:extLst>
          </p:cNvPr>
          <p:cNvSpPr txBox="1"/>
          <p:nvPr/>
        </p:nvSpPr>
        <p:spPr>
          <a:xfrm>
            <a:off x="5591058" y="3758267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36D7E31-4CF8-56FA-1146-0C05584B99B1}"/>
              </a:ext>
            </a:extLst>
          </p:cNvPr>
          <p:cNvSpPr txBox="1"/>
          <p:nvPr/>
        </p:nvSpPr>
        <p:spPr>
          <a:xfrm>
            <a:off x="5591058" y="4613099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09DBA10-6647-AAE7-864A-6537BEE157EE}"/>
              </a:ext>
            </a:extLst>
          </p:cNvPr>
          <p:cNvSpPr txBox="1"/>
          <p:nvPr/>
        </p:nvSpPr>
        <p:spPr>
          <a:xfrm>
            <a:off x="5591058" y="5467930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87986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xmlns="" id="{20A30528-29A4-B053-47E5-4D6753CBB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37657"/>
              </p:ext>
            </p:extLst>
          </p:nvPr>
        </p:nvGraphicFramePr>
        <p:xfrm>
          <a:off x="495300" y="1444495"/>
          <a:ext cx="11057364" cy="4677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xmlns="" val="29594014"/>
                    </a:ext>
                  </a:extLst>
                </a:gridCol>
                <a:gridCol w="1433241">
                  <a:extLst>
                    <a:ext uri="{9D8B030D-6E8A-4147-A177-3AD203B41FA5}">
                      <a16:colId xmlns:a16="http://schemas.microsoft.com/office/drawing/2014/main" xmlns="" val="3337239140"/>
                    </a:ext>
                  </a:extLst>
                </a:gridCol>
                <a:gridCol w="1433241">
                  <a:extLst>
                    <a:ext uri="{9D8B030D-6E8A-4147-A177-3AD203B41FA5}">
                      <a16:colId xmlns:a16="http://schemas.microsoft.com/office/drawing/2014/main" xmlns="" val="2146439200"/>
                    </a:ext>
                  </a:extLst>
                </a:gridCol>
                <a:gridCol w="2174488">
                  <a:extLst>
                    <a:ext uri="{9D8B030D-6E8A-4147-A177-3AD203B41FA5}">
                      <a16:colId xmlns:a16="http://schemas.microsoft.com/office/drawing/2014/main" xmlns="" val="4058596955"/>
                    </a:ext>
                  </a:extLst>
                </a:gridCol>
                <a:gridCol w="4583153">
                  <a:extLst>
                    <a:ext uri="{9D8B030D-6E8A-4147-A177-3AD203B41FA5}">
                      <a16:colId xmlns:a16="http://schemas.microsoft.com/office/drawing/2014/main" xmlns="" val="1654641711"/>
                    </a:ext>
                  </a:extLst>
                </a:gridCol>
              </a:tblGrid>
              <a:tr h="779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유형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검색 빈도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변경 빈도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데이터 베이스 예시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특성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8348184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72761167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62346459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59987343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42089612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4315953"/>
                  </a:ext>
                </a:extLst>
              </a:tr>
            </a:tbl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8F1CB8A8-1FB0-9875-E228-7C51D00D53CD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505BDE4-B9D5-3517-68BC-C47933D9B546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F13CF9F-BE9A-616D-70BD-C54FC08A736F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76985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7F05047D-06FA-ADC0-CFE2-7285DA6FA563}"/>
              </a:ext>
            </a:extLst>
          </p:cNvPr>
          <p:cNvCxnSpPr/>
          <p:nvPr/>
        </p:nvCxnSpPr>
        <p:spPr>
          <a:xfrm>
            <a:off x="6096000" y="1260088"/>
            <a:ext cx="0" cy="475041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0B19F0C-0902-54C5-BED8-05DE9B4A2A40}"/>
              </a:ext>
            </a:extLst>
          </p:cNvPr>
          <p:cNvSpPr/>
          <p:nvPr/>
        </p:nvSpPr>
        <p:spPr>
          <a:xfrm>
            <a:off x="495300" y="1260088"/>
            <a:ext cx="5129448" cy="2765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12D3366A-4BDE-9C8A-D2D2-3BFE92B7D7B0}"/>
              </a:ext>
            </a:extLst>
          </p:cNvPr>
          <p:cNvGrpSpPr/>
          <p:nvPr/>
        </p:nvGrpSpPr>
        <p:grpSpPr>
          <a:xfrm>
            <a:off x="495300" y="4594301"/>
            <a:ext cx="5129442" cy="1416205"/>
            <a:chOff x="5145535" y="2887765"/>
            <a:chExt cx="1952653" cy="658721"/>
          </a:xfrm>
        </p:grpSpPr>
        <p:sp>
          <p:nvSpPr>
            <p:cNvPr id="7" name="원통형 6">
              <a:extLst>
                <a:ext uri="{FF2B5EF4-FFF2-40B4-BE49-F238E27FC236}">
                  <a16:creationId xmlns:a16="http://schemas.microsoft.com/office/drawing/2014/main" xmlns="" id="{E1B62689-83B4-2C89-6413-59B9989D083D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748D203C-780A-D164-3A52-2AC6A8175FC7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054E6BC-EE71-A115-F798-F79138541565}"/>
              </a:ext>
            </a:extLst>
          </p:cNvPr>
          <p:cNvSpPr txBox="1"/>
          <p:nvPr/>
        </p:nvSpPr>
        <p:spPr>
          <a:xfrm>
            <a:off x="752857" y="156456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텍스트 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2953C6C-B836-8C4C-4566-0EE7CCD92169}"/>
              </a:ext>
            </a:extLst>
          </p:cNvPr>
          <p:cNvSpPr txBox="1"/>
          <p:nvPr/>
        </p:nvSpPr>
        <p:spPr>
          <a:xfrm>
            <a:off x="752857" y="2502609"/>
            <a:ext cx="459972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dolor sit </a:t>
            </a:r>
            <a:r>
              <a:rPr lang="en-US" altLang="ko-KR" sz="1100" dirty="0" err="1"/>
              <a:t>amet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consectetur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adipiscing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elit</a:t>
            </a:r>
            <a:r>
              <a:rPr lang="en-US" altLang="ko-KR" sz="1100" dirty="0"/>
              <a:t>, sed do </a:t>
            </a:r>
            <a:r>
              <a:rPr lang="en-US" altLang="ko-KR" sz="1100" dirty="0" err="1"/>
              <a:t>eiusmod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tempor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incididunt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labore et dolore magna </a:t>
            </a:r>
            <a:r>
              <a:rPr lang="en-US" altLang="ko-KR" sz="1100" dirty="0" err="1"/>
              <a:t>aliqua</a:t>
            </a:r>
            <a:r>
              <a:rPr lang="en-US" altLang="ko-KR" sz="1100" dirty="0"/>
              <a:t>. Ut </a:t>
            </a:r>
            <a:r>
              <a:rPr lang="en-US" altLang="ko-KR" sz="1100" dirty="0" err="1"/>
              <a:t>enim</a:t>
            </a:r>
            <a:r>
              <a:rPr lang="en-US" altLang="ko-KR" sz="1100" dirty="0"/>
              <a:t> ad minim </a:t>
            </a:r>
            <a:r>
              <a:rPr lang="en-US" altLang="ko-KR" sz="1100" dirty="0" err="1"/>
              <a:t>veniam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quis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nostrud</a:t>
            </a:r>
            <a:r>
              <a:rPr lang="en-US" altLang="ko-KR" sz="1100" dirty="0"/>
              <a:t> exercitation </a:t>
            </a:r>
            <a:r>
              <a:rPr lang="en-US" altLang="ko-KR" sz="1100" dirty="0" err="1"/>
              <a:t>ullamco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laboris</a:t>
            </a:r>
            <a:r>
              <a:rPr lang="en-US" altLang="ko-KR" sz="1100" dirty="0"/>
              <a:t> nisi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aliquip</a:t>
            </a:r>
            <a:r>
              <a:rPr lang="en-US" altLang="ko-KR" sz="1100" dirty="0"/>
              <a:t> ex </a:t>
            </a:r>
            <a:r>
              <a:rPr lang="en-US" altLang="ko-KR" sz="1100" dirty="0" err="1"/>
              <a:t>ea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commodo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consequat</a:t>
            </a:r>
            <a:r>
              <a:rPr lang="en-US" altLang="ko-KR" sz="1100" dirty="0"/>
              <a:t>. Duis </a:t>
            </a:r>
            <a:r>
              <a:rPr lang="en-US" altLang="ko-KR" sz="1100" dirty="0" err="1"/>
              <a:t>aute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irure</a:t>
            </a:r>
            <a:r>
              <a:rPr lang="en-US" altLang="ko-KR" sz="1100" dirty="0"/>
              <a:t> dolor in </a:t>
            </a:r>
            <a:r>
              <a:rPr lang="en-US" altLang="ko-KR" sz="1100" dirty="0" err="1"/>
              <a:t>reprehenderit</a:t>
            </a:r>
            <a:r>
              <a:rPr lang="en-US" altLang="ko-KR" sz="1100" dirty="0"/>
              <a:t> in </a:t>
            </a:r>
            <a:r>
              <a:rPr lang="en-US" altLang="ko-KR" sz="1100" dirty="0" err="1"/>
              <a:t>voluptate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velit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esse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cillum</a:t>
            </a:r>
            <a:r>
              <a:rPr lang="en-US" altLang="ko-KR" sz="1100" dirty="0"/>
              <a:t> dolore </a:t>
            </a:r>
            <a:r>
              <a:rPr lang="en-US" altLang="ko-KR" sz="1100" dirty="0" err="1"/>
              <a:t>eu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fugiat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nulla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pariatur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Excepteur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occaecat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cupidatat</a:t>
            </a:r>
            <a:r>
              <a:rPr lang="en-US" altLang="ko-KR" sz="1100" dirty="0"/>
              <a:t> non </a:t>
            </a:r>
            <a:r>
              <a:rPr lang="en-US" altLang="ko-KR" sz="1100" dirty="0" err="1"/>
              <a:t>proident</a:t>
            </a:r>
            <a:r>
              <a:rPr lang="en-US" altLang="ko-KR" sz="1100" dirty="0"/>
              <a:t>, sunt in culpa qui </a:t>
            </a:r>
            <a:r>
              <a:rPr lang="en-US" altLang="ko-KR" sz="1100" dirty="0" err="1"/>
              <a:t>officia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deserunt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mollit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anim</a:t>
            </a:r>
            <a:r>
              <a:rPr lang="en-US" altLang="ko-KR" sz="1100" dirty="0"/>
              <a:t> id </a:t>
            </a:r>
            <a:r>
              <a:rPr lang="en-US" altLang="ko-KR" sz="1100" dirty="0" err="1"/>
              <a:t>est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laborum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4F502D86-01F8-516F-1577-B8A55593542E}"/>
              </a:ext>
            </a:extLst>
          </p:cNvPr>
          <p:cNvSpPr/>
          <p:nvPr/>
        </p:nvSpPr>
        <p:spPr>
          <a:xfrm>
            <a:off x="6591300" y="1260087"/>
            <a:ext cx="5129448" cy="2765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D2832884-607C-AD19-E077-83A7413F2E24}"/>
              </a:ext>
            </a:extLst>
          </p:cNvPr>
          <p:cNvGrpSpPr/>
          <p:nvPr/>
        </p:nvGrpSpPr>
        <p:grpSpPr>
          <a:xfrm>
            <a:off x="6591300" y="4594300"/>
            <a:ext cx="5129442" cy="1416205"/>
            <a:chOff x="5145535" y="2887765"/>
            <a:chExt cx="1952653" cy="658721"/>
          </a:xfrm>
        </p:grpSpPr>
        <p:sp>
          <p:nvSpPr>
            <p:cNvPr id="31" name="원통형 30">
              <a:extLst>
                <a:ext uri="{FF2B5EF4-FFF2-40B4-BE49-F238E27FC236}">
                  <a16:creationId xmlns:a16="http://schemas.microsoft.com/office/drawing/2014/main" xmlns="" id="{EE0529B5-F65B-6B1A-E010-0BC0FE111605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84F88ABE-8B9A-5B5D-EE2F-D3CD7843E0A0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3C6569E-0C2C-41B5-9928-D98611359CF1}"/>
              </a:ext>
            </a:extLst>
          </p:cNvPr>
          <p:cNvSpPr txBox="1"/>
          <p:nvPr/>
        </p:nvSpPr>
        <p:spPr>
          <a:xfrm>
            <a:off x="6848857" y="1564565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텍스트 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443530B-5523-242F-F4FF-0E63ADD69E51}"/>
              </a:ext>
            </a:extLst>
          </p:cNvPr>
          <p:cNvSpPr txBox="1"/>
          <p:nvPr/>
        </p:nvSpPr>
        <p:spPr>
          <a:xfrm>
            <a:off x="6848857" y="2502608"/>
            <a:ext cx="459972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dolor sit </a:t>
            </a:r>
            <a:r>
              <a:rPr lang="en-US" altLang="ko-KR" sz="1100" dirty="0" err="1"/>
              <a:t>amet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consectetur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adipiscing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elit</a:t>
            </a:r>
            <a:r>
              <a:rPr lang="en-US" altLang="ko-KR" sz="1100" dirty="0"/>
              <a:t>, sed do </a:t>
            </a:r>
            <a:r>
              <a:rPr lang="en-US" altLang="ko-KR" sz="1100" dirty="0" err="1"/>
              <a:t>eiusmod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tempor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incididunt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labore et dolore magna </a:t>
            </a:r>
            <a:r>
              <a:rPr lang="en-US" altLang="ko-KR" sz="1100" dirty="0" err="1"/>
              <a:t>aliqua</a:t>
            </a:r>
            <a:r>
              <a:rPr lang="en-US" altLang="ko-KR" sz="1100" dirty="0"/>
              <a:t>. Ut </a:t>
            </a:r>
            <a:r>
              <a:rPr lang="en-US" altLang="ko-KR" sz="1100" dirty="0" err="1"/>
              <a:t>enim</a:t>
            </a:r>
            <a:r>
              <a:rPr lang="en-US" altLang="ko-KR" sz="1100" dirty="0"/>
              <a:t> ad minim </a:t>
            </a:r>
            <a:r>
              <a:rPr lang="en-US" altLang="ko-KR" sz="1100" dirty="0" err="1"/>
              <a:t>veniam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quis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nostrud</a:t>
            </a:r>
            <a:r>
              <a:rPr lang="en-US" altLang="ko-KR" sz="1100" dirty="0"/>
              <a:t> exercitation </a:t>
            </a:r>
            <a:r>
              <a:rPr lang="en-US" altLang="ko-KR" sz="1100" dirty="0" err="1"/>
              <a:t>ullamco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laboris</a:t>
            </a:r>
            <a:r>
              <a:rPr lang="en-US" altLang="ko-KR" sz="1100" dirty="0"/>
              <a:t> nisi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aliquip</a:t>
            </a:r>
            <a:r>
              <a:rPr lang="en-US" altLang="ko-KR" sz="1100" dirty="0"/>
              <a:t> ex </a:t>
            </a:r>
            <a:r>
              <a:rPr lang="en-US" altLang="ko-KR" sz="1100" dirty="0" err="1"/>
              <a:t>ea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commodo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consequat</a:t>
            </a:r>
            <a:r>
              <a:rPr lang="en-US" altLang="ko-KR" sz="1100" dirty="0"/>
              <a:t>. Duis </a:t>
            </a:r>
            <a:r>
              <a:rPr lang="en-US" altLang="ko-KR" sz="1100" dirty="0" err="1"/>
              <a:t>aute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irure</a:t>
            </a:r>
            <a:r>
              <a:rPr lang="en-US" altLang="ko-KR" sz="1100" dirty="0"/>
              <a:t> dolor in </a:t>
            </a:r>
            <a:r>
              <a:rPr lang="en-US" altLang="ko-KR" sz="1100" dirty="0" err="1"/>
              <a:t>reprehenderit</a:t>
            </a:r>
            <a:r>
              <a:rPr lang="en-US" altLang="ko-KR" sz="1100" dirty="0"/>
              <a:t> in </a:t>
            </a:r>
            <a:r>
              <a:rPr lang="en-US" altLang="ko-KR" sz="1100" dirty="0" err="1"/>
              <a:t>voluptate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velit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esse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cillum</a:t>
            </a:r>
            <a:r>
              <a:rPr lang="en-US" altLang="ko-KR" sz="1100" dirty="0"/>
              <a:t> dolore </a:t>
            </a:r>
            <a:r>
              <a:rPr lang="en-US" altLang="ko-KR" sz="1100" dirty="0" err="1"/>
              <a:t>eu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fugiat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nulla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pariatur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Excepteur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occaecat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cupidatat</a:t>
            </a:r>
            <a:r>
              <a:rPr lang="en-US" altLang="ko-KR" sz="1100" dirty="0"/>
              <a:t> non </a:t>
            </a:r>
            <a:r>
              <a:rPr lang="en-US" altLang="ko-KR" sz="1100" dirty="0" err="1"/>
              <a:t>proident</a:t>
            </a:r>
            <a:r>
              <a:rPr lang="en-US" altLang="ko-KR" sz="1100" dirty="0"/>
              <a:t>, sunt in culpa qui </a:t>
            </a:r>
            <a:r>
              <a:rPr lang="en-US" altLang="ko-KR" sz="1100" dirty="0" err="1"/>
              <a:t>officia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deserunt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mollit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anim</a:t>
            </a:r>
            <a:r>
              <a:rPr lang="en-US" altLang="ko-KR" sz="1100" dirty="0"/>
              <a:t> id </a:t>
            </a:r>
            <a:r>
              <a:rPr lang="en-US" altLang="ko-KR" sz="1100" dirty="0" err="1"/>
              <a:t>est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laborum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9505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갈매기형 수장 5">
            <a:extLst>
              <a:ext uri="{FF2B5EF4-FFF2-40B4-BE49-F238E27FC236}">
                <a16:creationId xmlns:a16="http://schemas.microsoft.com/office/drawing/2014/main" xmlns="" id="{11225834-322B-DEBA-1F9F-3497686DF346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갈매기형 수장 4">
            <a:extLst>
              <a:ext uri="{FF2B5EF4-FFF2-40B4-BE49-F238E27FC236}">
                <a16:creationId xmlns:a16="http://schemas.microsoft.com/office/drawing/2014/main" xmlns="" id="{B1F0468B-E2B6-F409-EC77-B8B70FB80379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오각형 3">
            <a:extLst>
              <a:ext uri="{FF2B5EF4-FFF2-40B4-BE49-F238E27FC236}">
                <a16:creationId xmlns:a16="http://schemas.microsoft.com/office/drawing/2014/main" xmlns="" id="{11E2263C-BF49-0316-00EC-3EB1A3DA496E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xmlns="" id="{29FF88FE-513D-DC41-361A-4735EAA3942B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xmlns="" id="{437EA40D-FD35-B868-3018-8A8CB4814165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xmlns="" id="{D3C5830E-8027-9A3D-4B78-4C5E872CD375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98B804F-38F9-31BF-2834-B47F0D7343AE}"/>
              </a:ext>
            </a:extLst>
          </p:cNvPr>
          <p:cNvSpPr txBox="1"/>
          <p:nvPr/>
        </p:nvSpPr>
        <p:spPr>
          <a:xfrm>
            <a:off x="1126373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5DE4324-77EA-6CA4-04B3-8115F68CE276}"/>
              </a:ext>
            </a:extLst>
          </p:cNvPr>
          <p:cNvSpPr txBox="1"/>
          <p:nvPr/>
        </p:nvSpPr>
        <p:spPr>
          <a:xfrm>
            <a:off x="8355847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DDB5C24-F6CA-547C-2387-AFF918E2F41B}"/>
              </a:ext>
            </a:extLst>
          </p:cNvPr>
          <p:cNvSpPr txBox="1"/>
          <p:nvPr/>
        </p:nvSpPr>
        <p:spPr>
          <a:xfrm>
            <a:off x="4717298" y="507336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E32495-24AB-C48C-6B08-DCF1B4881C09}"/>
              </a:ext>
            </a:extLst>
          </p:cNvPr>
          <p:cNvSpPr txBox="1"/>
          <p:nvPr/>
        </p:nvSpPr>
        <p:spPr>
          <a:xfrm>
            <a:off x="1074386" y="3465003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B921B65-3063-9C8A-0088-221CD816B8C1}"/>
              </a:ext>
            </a:extLst>
          </p:cNvPr>
          <p:cNvSpPr txBox="1"/>
          <p:nvPr/>
        </p:nvSpPr>
        <p:spPr>
          <a:xfrm>
            <a:off x="4993648" y="3465002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F6F2B1B-5419-ECF4-958F-C3EB9D771D77}"/>
              </a:ext>
            </a:extLst>
          </p:cNvPr>
          <p:cNvSpPr txBox="1"/>
          <p:nvPr/>
        </p:nvSpPr>
        <p:spPr>
          <a:xfrm>
            <a:off x="8664140" y="3465001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20554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C3325D4C-BF69-4035-9EEE-59D4729F3114}"/>
              </a:ext>
            </a:extLst>
          </p:cNvPr>
          <p:cNvGrpSpPr/>
          <p:nvPr/>
        </p:nvGrpSpPr>
        <p:grpSpPr>
          <a:xfrm>
            <a:off x="1163052" y="2274848"/>
            <a:ext cx="9881937" cy="2899318"/>
            <a:chOff x="1163052" y="2308302"/>
            <a:chExt cx="9881937" cy="28993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00A5307A-7061-2C99-EFD9-9DB49BFE7DF7}"/>
                </a:ext>
              </a:extLst>
            </p:cNvPr>
            <p:cNvSpPr txBox="1"/>
            <p:nvPr/>
          </p:nvSpPr>
          <p:spPr>
            <a:xfrm>
              <a:off x="4007931" y="2921168"/>
              <a:ext cx="41761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b="1" dirty="0">
                  <a:latin typeface="+mj-ea"/>
                  <a:ea typeface="+mj-ea"/>
                </a:rPr>
                <a:t>데이터베이스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8FDD119E-B44E-299A-74AF-55970C1B59DE}"/>
                </a:ext>
              </a:extLst>
            </p:cNvPr>
            <p:cNvSpPr txBox="1"/>
            <p:nvPr/>
          </p:nvSpPr>
          <p:spPr>
            <a:xfrm>
              <a:off x="2533964" y="4096357"/>
              <a:ext cx="712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여러 사람이 공유하여 사용할 목적으로 체계화해 통합</a:t>
              </a:r>
              <a:r>
                <a:rPr lang="en-US" altLang="ko-KR" dirty="0"/>
                <a:t>, </a:t>
              </a:r>
              <a:r>
                <a:rPr lang="ko-KR" altLang="en-US" dirty="0"/>
                <a:t>관리하는 데이터의 집합</a:t>
              </a:r>
            </a:p>
          </p:txBody>
        </p:sp>
        <p:sp>
          <p:nvSpPr>
            <p:cNvPr id="4" name="양쪽 대괄호 3">
              <a:extLst>
                <a:ext uri="{FF2B5EF4-FFF2-40B4-BE49-F238E27FC236}">
                  <a16:creationId xmlns:a16="http://schemas.microsoft.com/office/drawing/2014/main" xmlns="" id="{ACC0AEC0-C850-010C-7B50-C9CD911F7C5D}"/>
                </a:ext>
              </a:extLst>
            </p:cNvPr>
            <p:cNvSpPr/>
            <p:nvPr/>
          </p:nvSpPr>
          <p:spPr>
            <a:xfrm>
              <a:off x="1163052" y="2308302"/>
              <a:ext cx="9881937" cy="2899318"/>
            </a:xfrm>
            <a:prstGeom prst="bracketPair">
              <a:avLst>
                <a:gd name="adj" fmla="val 1256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877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B7F89866-63E8-B019-ACCA-17A42A4E1DAB}"/>
              </a:ext>
            </a:extLst>
          </p:cNvPr>
          <p:cNvSpPr/>
          <p:nvPr/>
        </p:nvSpPr>
        <p:spPr>
          <a:xfrm>
            <a:off x="571500" y="1349297"/>
            <a:ext cx="271099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0C9AC572-EEB6-BC24-47AD-47F8A0A5EBDE}"/>
              </a:ext>
            </a:extLst>
          </p:cNvPr>
          <p:cNvSpPr/>
          <p:nvPr/>
        </p:nvSpPr>
        <p:spPr>
          <a:xfrm>
            <a:off x="8909501" y="1349296"/>
            <a:ext cx="271099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B53BB42A-CA3E-C693-B077-F578583A2A68}"/>
              </a:ext>
            </a:extLst>
          </p:cNvPr>
          <p:cNvSpPr/>
          <p:nvPr/>
        </p:nvSpPr>
        <p:spPr>
          <a:xfrm>
            <a:off x="3768183" y="1349296"/>
            <a:ext cx="466213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A9ABE4D7-EB7C-C7E7-AD93-8D056229F97F}"/>
              </a:ext>
            </a:extLst>
          </p:cNvPr>
          <p:cNvCxnSpPr>
            <a:cxnSpLocks/>
          </p:cNvCxnSpPr>
          <p:nvPr/>
        </p:nvCxnSpPr>
        <p:spPr>
          <a:xfrm>
            <a:off x="2752055" y="3020123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8D2D9F2D-2C9C-60E0-5A8F-C51AFA0CF841}"/>
              </a:ext>
            </a:extLst>
          </p:cNvPr>
          <p:cNvCxnSpPr>
            <a:cxnSpLocks/>
          </p:cNvCxnSpPr>
          <p:nvPr/>
        </p:nvCxnSpPr>
        <p:spPr>
          <a:xfrm>
            <a:off x="8022865" y="3020123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원통형 13">
            <a:extLst>
              <a:ext uri="{FF2B5EF4-FFF2-40B4-BE49-F238E27FC236}">
                <a16:creationId xmlns:a16="http://schemas.microsoft.com/office/drawing/2014/main" xmlns="" id="{DEB537C2-9DCA-A08B-0435-DFA17255587F}"/>
              </a:ext>
            </a:extLst>
          </p:cNvPr>
          <p:cNvSpPr/>
          <p:nvPr/>
        </p:nvSpPr>
        <p:spPr>
          <a:xfrm>
            <a:off x="5145535" y="2887765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DFA507F-AA1D-1E90-3C26-68EB0AA7F76F}"/>
              </a:ext>
            </a:extLst>
          </p:cNvPr>
          <p:cNvSpPr txBox="1"/>
          <p:nvPr/>
        </p:nvSpPr>
        <p:spPr>
          <a:xfrm>
            <a:off x="5587144" y="3141022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pic>
        <p:nvPicPr>
          <p:cNvPr id="17" name="그래픽 16" descr="서적 단색으로 채워진">
            <a:extLst>
              <a:ext uri="{FF2B5EF4-FFF2-40B4-BE49-F238E27FC236}">
                <a16:creationId xmlns:a16="http://schemas.microsoft.com/office/drawing/2014/main" xmlns="" id="{49FF2314-C107-2FA7-3EFA-2C0FCBAD62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369170" y="2302725"/>
            <a:ext cx="1101259" cy="1101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B17693A-7824-B5F6-5CFE-E38949491698}"/>
              </a:ext>
            </a:extLst>
          </p:cNvPr>
          <p:cNvSpPr txBox="1"/>
          <p:nvPr/>
        </p:nvSpPr>
        <p:spPr>
          <a:xfrm>
            <a:off x="1374688" y="3513194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텍스트 입력</a:t>
            </a:r>
          </a:p>
        </p:txBody>
      </p:sp>
      <p:sp>
        <p:nvSpPr>
          <p:cNvPr id="19" name="양쪽 대괄호 18">
            <a:extLst>
              <a:ext uri="{FF2B5EF4-FFF2-40B4-BE49-F238E27FC236}">
                <a16:creationId xmlns:a16="http://schemas.microsoft.com/office/drawing/2014/main" xmlns="" id="{33EFE003-3CD6-25A0-62F3-ED33792B8B35}"/>
              </a:ext>
            </a:extLst>
          </p:cNvPr>
          <p:cNvSpPr/>
          <p:nvPr/>
        </p:nvSpPr>
        <p:spPr>
          <a:xfrm>
            <a:off x="646884" y="5163297"/>
            <a:ext cx="10894628" cy="1125991"/>
          </a:xfrm>
          <a:prstGeom prst="bracketPair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35DD3A0-1C94-F85C-8E24-C82CC02BBF15}"/>
              </a:ext>
            </a:extLst>
          </p:cNvPr>
          <p:cNvSpPr txBox="1"/>
          <p:nvPr/>
        </p:nvSpPr>
        <p:spPr>
          <a:xfrm>
            <a:off x="988483" y="5216298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텍스트 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06F824C-1BB3-D029-AAC1-C1443CED18DE}"/>
              </a:ext>
            </a:extLst>
          </p:cNvPr>
          <p:cNvSpPr txBox="1"/>
          <p:nvPr/>
        </p:nvSpPr>
        <p:spPr>
          <a:xfrm>
            <a:off x="988483" y="5674115"/>
            <a:ext cx="102150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dolor sit </a:t>
            </a:r>
            <a:r>
              <a:rPr lang="en-US" altLang="ko-KR" sz="1100" dirty="0" err="1"/>
              <a:t>amet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consectetur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adipiscing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elit</a:t>
            </a:r>
            <a:r>
              <a:rPr lang="en-US" altLang="ko-KR" sz="1100" dirty="0"/>
              <a:t>, sed do </a:t>
            </a:r>
            <a:r>
              <a:rPr lang="en-US" altLang="ko-KR" sz="1100" dirty="0" err="1"/>
              <a:t>eiusmod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tempor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incididunt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labore et dolore magna </a:t>
            </a:r>
            <a:r>
              <a:rPr lang="en-US" altLang="ko-KR" sz="1100" dirty="0" err="1"/>
              <a:t>aliqua</a:t>
            </a:r>
            <a:r>
              <a:rPr lang="en-US" altLang="ko-KR" sz="1100" dirty="0"/>
              <a:t>. Ut </a:t>
            </a:r>
            <a:r>
              <a:rPr lang="en-US" altLang="ko-KR" sz="1100" dirty="0" err="1"/>
              <a:t>enim</a:t>
            </a:r>
            <a:r>
              <a:rPr lang="en-US" altLang="ko-KR" sz="1100" dirty="0"/>
              <a:t> ad minim </a:t>
            </a:r>
            <a:r>
              <a:rPr lang="en-US" altLang="ko-KR" sz="1100" dirty="0" err="1"/>
              <a:t>veniam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quis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nostrud</a:t>
            </a:r>
            <a:r>
              <a:rPr lang="en-US" altLang="ko-KR" sz="1100" dirty="0"/>
              <a:t> exercitation </a:t>
            </a:r>
            <a:r>
              <a:rPr lang="en-US" altLang="ko-KR" sz="1100" dirty="0" err="1"/>
              <a:t>ullamco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laboris</a:t>
            </a:r>
            <a:r>
              <a:rPr lang="en-US" altLang="ko-KR" sz="1100" dirty="0"/>
              <a:t> nisi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aliquip</a:t>
            </a:r>
            <a:r>
              <a:rPr lang="en-US" altLang="ko-KR" sz="1100" dirty="0"/>
              <a:t> ex </a:t>
            </a:r>
            <a:r>
              <a:rPr lang="en-US" altLang="ko-KR" sz="1100" dirty="0" err="1"/>
              <a:t>ea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commodo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consequat</a:t>
            </a:r>
            <a:r>
              <a:rPr lang="en-US" altLang="ko-KR" sz="1100" dirty="0"/>
              <a:t>. Duis </a:t>
            </a:r>
            <a:r>
              <a:rPr lang="en-US" altLang="ko-KR" sz="1100" dirty="0" err="1"/>
              <a:t>aute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irure</a:t>
            </a:r>
            <a:r>
              <a:rPr lang="en-US" altLang="ko-KR" sz="1100" dirty="0"/>
              <a:t> dolor in </a:t>
            </a:r>
            <a:r>
              <a:rPr lang="en-US" altLang="ko-KR" sz="1100" dirty="0" err="1"/>
              <a:t>reprehenderit</a:t>
            </a:r>
            <a:r>
              <a:rPr lang="en-US" altLang="ko-KR" sz="1100" dirty="0"/>
              <a:t> in </a:t>
            </a:r>
            <a:r>
              <a:rPr lang="en-US" altLang="ko-KR" sz="1100" dirty="0" err="1"/>
              <a:t>voluptate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velit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esse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cillum</a:t>
            </a:r>
            <a:r>
              <a:rPr lang="en-US" altLang="ko-KR" sz="1100" dirty="0"/>
              <a:t> dolore </a:t>
            </a:r>
            <a:r>
              <a:rPr lang="en-US" altLang="ko-KR" sz="1100" dirty="0" err="1"/>
              <a:t>eu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fugiat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nulla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pariatur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Excepteur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occaecat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cupidatat</a:t>
            </a:r>
            <a:r>
              <a:rPr lang="en-US" altLang="ko-KR" sz="1100" dirty="0"/>
              <a:t> non </a:t>
            </a:r>
            <a:r>
              <a:rPr lang="en-US" altLang="ko-KR" sz="1100" dirty="0" err="1"/>
              <a:t>proident</a:t>
            </a:r>
            <a:r>
              <a:rPr lang="en-US" altLang="ko-KR" sz="1100" dirty="0"/>
              <a:t>, sunt in culpa qui </a:t>
            </a:r>
            <a:r>
              <a:rPr lang="en-US" altLang="ko-KR" sz="1100" dirty="0" err="1"/>
              <a:t>officia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deserunt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mollit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anim</a:t>
            </a:r>
            <a:r>
              <a:rPr lang="en-US" altLang="ko-KR" sz="1100" dirty="0"/>
              <a:t> id </a:t>
            </a:r>
            <a:r>
              <a:rPr lang="en-US" altLang="ko-KR" sz="1100" dirty="0" err="1"/>
              <a:t>est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laborum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23" name="그래픽 22" descr="고객 리뷰 단색으로 채워진">
            <a:extLst>
              <a:ext uri="{FF2B5EF4-FFF2-40B4-BE49-F238E27FC236}">
                <a16:creationId xmlns:a16="http://schemas.microsoft.com/office/drawing/2014/main" xmlns="" id="{D9B73EB9-4DD4-4203-382C-737152A4DF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681922" y="2345719"/>
            <a:ext cx="1202296" cy="12022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A3AB17E-1F08-F0F6-E42C-0A27048962B4}"/>
              </a:ext>
            </a:extLst>
          </p:cNvPr>
          <p:cNvSpPr txBox="1"/>
          <p:nvPr/>
        </p:nvSpPr>
        <p:spPr>
          <a:xfrm>
            <a:off x="9742297" y="3513194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텍스트 입력</a:t>
            </a:r>
          </a:p>
        </p:txBody>
      </p:sp>
    </p:spTree>
    <p:extLst>
      <p:ext uri="{BB962C8B-B14F-4D97-AF65-F5344CB8AC3E}">
        <p14:creationId xmlns:p14="http://schemas.microsoft.com/office/powerpoint/2010/main" val="123380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xmlns="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B9F250-F66D-AB0D-E27D-6338806D5D2B}"/>
              </a:ext>
            </a:extLst>
          </p:cNvPr>
          <p:cNvSpPr txBox="1"/>
          <p:nvPr/>
        </p:nvSpPr>
        <p:spPr>
          <a:xfrm>
            <a:off x="5582077" y="1098392"/>
            <a:ext cx="102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24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68F1AF2-BD8F-FF7A-350F-9429F4EB3DCC}"/>
              </a:ext>
            </a:extLst>
          </p:cNvPr>
          <p:cNvSpPr txBox="1"/>
          <p:nvPr/>
        </p:nvSpPr>
        <p:spPr>
          <a:xfrm>
            <a:off x="4181052" y="1655953"/>
            <a:ext cx="3829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</a:t>
            </a:r>
            <a:endParaRPr lang="ko-KR" altLang="en-US" sz="48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2BCEE5E9-BA40-9725-70BB-87EDEB5055F6}"/>
              </a:ext>
            </a:extLst>
          </p:cNvPr>
          <p:cNvGrpSpPr/>
          <p:nvPr/>
        </p:nvGrpSpPr>
        <p:grpSpPr>
          <a:xfrm>
            <a:off x="495300" y="1182028"/>
            <a:ext cx="5474320" cy="3077737"/>
            <a:chOff x="495300" y="1182028"/>
            <a:chExt cx="5474320" cy="307773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B68FFE68-1F31-E9C8-9594-43E3C9446C70}"/>
                </a:ext>
              </a:extLst>
            </p:cNvPr>
            <p:cNvSpPr/>
            <p:nvPr/>
          </p:nvSpPr>
          <p:spPr>
            <a:xfrm>
              <a:off x="677437" y="1326995"/>
              <a:ext cx="5129448" cy="27655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FD617F6F-F5AC-94BD-9049-12A6E5637B06}"/>
                </a:ext>
              </a:extLst>
            </p:cNvPr>
            <p:cNvSpPr txBox="1"/>
            <p:nvPr/>
          </p:nvSpPr>
          <p:spPr>
            <a:xfrm>
              <a:off x="934994" y="1631473"/>
              <a:ext cx="2278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코드 내용을 입력하세요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EB190E55-FF4E-4FBE-2774-3BD9970DDB6E}"/>
                </a:ext>
              </a:extLst>
            </p:cNvPr>
            <p:cNvSpPr txBox="1"/>
            <p:nvPr/>
          </p:nvSpPr>
          <p:spPr>
            <a:xfrm>
              <a:off x="934994" y="2569516"/>
              <a:ext cx="45997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 dirty="0"/>
                <a:t>{</a:t>
              </a:r>
            </a:p>
            <a:p>
              <a:pPr algn="just"/>
              <a:r>
                <a:rPr lang="en-US" altLang="ko-KR" sz="1100" dirty="0"/>
                <a:t>&lt;</a:t>
              </a:r>
              <a:r>
                <a:rPr lang="en-US" altLang="ko-KR" sz="1100" dirty="0" err="1"/>
                <a:t>smal</a:t>
              </a:r>
              <a:r>
                <a:rPr lang="en-US" altLang="ko-KR" sz="1100" dirty="0"/>
                <a:t>-auth-status&gt;</a:t>
              </a:r>
            </a:p>
            <a:p>
              <a:pPr algn="just"/>
              <a:r>
                <a:rPr lang="en-US" altLang="ko-KR" sz="1100" dirty="0"/>
                <a:t>&lt;/</a:t>
              </a:r>
              <a:r>
                <a:rPr lang="en-US" altLang="ko-KR" sz="1100" dirty="0" err="1"/>
                <a:t>smal</a:t>
              </a:r>
              <a:r>
                <a:rPr lang="en-US" altLang="ko-KR" sz="1100" dirty="0"/>
                <a:t>-auth-status&gt;</a:t>
              </a:r>
            </a:p>
            <a:p>
              <a:pPr algn="just"/>
              <a:r>
                <a:rPr lang="en-US" altLang="ko-KR" sz="1100" dirty="0"/>
                <a:t>&lt;/&gt;</a:t>
              </a:r>
            </a:p>
            <a:p>
              <a:pPr algn="just"/>
              <a:r>
                <a:rPr lang="en-US" altLang="ko-KR" sz="1100" dirty="0"/>
                <a:t>}</a:t>
              </a:r>
              <a:endParaRPr lang="ko-KR" altLang="en-US" sz="11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6699D787-FCC6-48A6-60F5-1694EA933438}"/>
                </a:ext>
              </a:extLst>
            </p:cNvPr>
            <p:cNvSpPr/>
            <p:nvPr/>
          </p:nvSpPr>
          <p:spPr>
            <a:xfrm>
              <a:off x="495300" y="1182028"/>
              <a:ext cx="5474320" cy="307773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8C678199-0356-0138-8EC3-EC31A9080916}"/>
              </a:ext>
            </a:extLst>
          </p:cNvPr>
          <p:cNvGrpSpPr/>
          <p:nvPr/>
        </p:nvGrpSpPr>
        <p:grpSpPr>
          <a:xfrm>
            <a:off x="6222382" y="1182027"/>
            <a:ext cx="5474320" cy="3077737"/>
            <a:chOff x="6222382" y="1182027"/>
            <a:chExt cx="5474320" cy="307773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63B8CFF7-E7D7-1CA1-97D6-55ED84C25D27}"/>
                </a:ext>
              </a:extLst>
            </p:cNvPr>
            <p:cNvSpPr/>
            <p:nvPr/>
          </p:nvSpPr>
          <p:spPr>
            <a:xfrm>
              <a:off x="6404519" y="1326994"/>
              <a:ext cx="5129448" cy="27655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613885C-AEAD-5DB0-FAF0-96EE20DB47BE}"/>
                </a:ext>
              </a:extLst>
            </p:cNvPr>
            <p:cNvSpPr txBox="1"/>
            <p:nvPr/>
          </p:nvSpPr>
          <p:spPr>
            <a:xfrm>
              <a:off x="6662076" y="1631472"/>
              <a:ext cx="2278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코드 내용을 입력하세요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80074649-5512-628A-A747-699EC6F2B6B3}"/>
                </a:ext>
              </a:extLst>
            </p:cNvPr>
            <p:cNvSpPr txBox="1"/>
            <p:nvPr/>
          </p:nvSpPr>
          <p:spPr>
            <a:xfrm>
              <a:off x="6662076" y="2569515"/>
              <a:ext cx="45997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 dirty="0"/>
                <a:t>{</a:t>
              </a:r>
            </a:p>
            <a:p>
              <a:pPr algn="just"/>
              <a:r>
                <a:rPr lang="en-US" altLang="ko-KR" sz="1100" dirty="0"/>
                <a:t>&lt;</a:t>
              </a:r>
              <a:r>
                <a:rPr lang="en-US" altLang="ko-KR" sz="1100" dirty="0" err="1"/>
                <a:t>smal</a:t>
              </a:r>
              <a:r>
                <a:rPr lang="en-US" altLang="ko-KR" sz="1100" dirty="0"/>
                <a:t>-auth-status&gt;</a:t>
              </a:r>
            </a:p>
            <a:p>
              <a:pPr algn="just"/>
              <a:r>
                <a:rPr lang="en-US" altLang="ko-KR" sz="1100" dirty="0"/>
                <a:t>&lt;/</a:t>
              </a:r>
              <a:r>
                <a:rPr lang="en-US" altLang="ko-KR" sz="1100" dirty="0" err="1"/>
                <a:t>smal</a:t>
              </a:r>
              <a:r>
                <a:rPr lang="en-US" altLang="ko-KR" sz="1100" dirty="0"/>
                <a:t>-auth-status&gt;</a:t>
              </a:r>
            </a:p>
            <a:p>
              <a:pPr algn="just"/>
              <a:r>
                <a:rPr lang="en-US" altLang="ko-KR" sz="1100" dirty="0"/>
                <a:t>&lt;/&gt;</a:t>
              </a:r>
            </a:p>
            <a:p>
              <a:pPr algn="just"/>
              <a:r>
                <a:rPr lang="en-US" altLang="ko-KR" sz="1100" dirty="0"/>
                <a:t>}</a:t>
              </a:r>
              <a:endParaRPr lang="ko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93728746-FB39-E096-D1AD-445C451BC59B}"/>
                </a:ext>
              </a:extLst>
            </p:cNvPr>
            <p:cNvSpPr/>
            <p:nvPr/>
          </p:nvSpPr>
          <p:spPr>
            <a:xfrm>
              <a:off x="6222382" y="1182027"/>
              <a:ext cx="5474320" cy="307773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9FC61305-31AD-22BA-1858-590D830050B7}"/>
              </a:ext>
            </a:extLst>
          </p:cNvPr>
          <p:cNvGrpSpPr/>
          <p:nvPr/>
        </p:nvGrpSpPr>
        <p:grpSpPr>
          <a:xfrm>
            <a:off x="489314" y="4794183"/>
            <a:ext cx="2548983" cy="1416205"/>
            <a:chOff x="5145535" y="2887765"/>
            <a:chExt cx="1952653" cy="658721"/>
          </a:xfrm>
        </p:grpSpPr>
        <p:sp>
          <p:nvSpPr>
            <p:cNvPr id="22" name="원통형 21">
              <a:extLst>
                <a:ext uri="{FF2B5EF4-FFF2-40B4-BE49-F238E27FC236}">
                  <a16:creationId xmlns:a16="http://schemas.microsoft.com/office/drawing/2014/main" xmlns="" id="{73858D4C-9819-328A-E247-A2CADE2E3CD2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7303FAA8-C9C4-F819-E61C-A22687AB6DAA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4BD5EB69-4685-0952-F869-6801F0F9806E}"/>
              </a:ext>
            </a:extLst>
          </p:cNvPr>
          <p:cNvGrpSpPr/>
          <p:nvPr/>
        </p:nvGrpSpPr>
        <p:grpSpPr>
          <a:xfrm>
            <a:off x="3257902" y="4794182"/>
            <a:ext cx="2548983" cy="1416205"/>
            <a:chOff x="5145535" y="2887765"/>
            <a:chExt cx="1952653" cy="658721"/>
          </a:xfrm>
        </p:grpSpPr>
        <p:sp>
          <p:nvSpPr>
            <p:cNvPr id="25" name="원통형 24">
              <a:extLst>
                <a:ext uri="{FF2B5EF4-FFF2-40B4-BE49-F238E27FC236}">
                  <a16:creationId xmlns:a16="http://schemas.microsoft.com/office/drawing/2014/main" xmlns="" id="{1B0E5D14-9ECD-42D6-E48C-E64D119BD9BA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67722762-A432-F33B-A884-C575E9915322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C485EDA7-2665-4353-D090-6C6B9DD02F59}"/>
              </a:ext>
            </a:extLst>
          </p:cNvPr>
          <p:cNvGrpSpPr/>
          <p:nvPr/>
        </p:nvGrpSpPr>
        <p:grpSpPr>
          <a:xfrm>
            <a:off x="6404525" y="4794182"/>
            <a:ext cx="5129442" cy="1416205"/>
            <a:chOff x="5145535" y="2887765"/>
            <a:chExt cx="1952653" cy="658721"/>
          </a:xfrm>
        </p:grpSpPr>
        <p:sp>
          <p:nvSpPr>
            <p:cNvPr id="28" name="원통형 27">
              <a:extLst>
                <a:ext uri="{FF2B5EF4-FFF2-40B4-BE49-F238E27FC236}">
                  <a16:creationId xmlns:a16="http://schemas.microsoft.com/office/drawing/2014/main" xmlns="" id="{482B61F3-432D-1BE9-AC1B-6E06DE62029B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5D5A87FC-8D73-6C2C-BB40-4EADE2D50B89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5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8E7797AE-8660-AC2D-DFD2-BB6BE9792EF0}"/>
              </a:ext>
            </a:extLst>
          </p:cNvPr>
          <p:cNvSpPr/>
          <p:nvPr/>
        </p:nvSpPr>
        <p:spPr>
          <a:xfrm>
            <a:off x="1045410" y="1721182"/>
            <a:ext cx="4126831" cy="41268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08C6DAE2-1564-201E-1520-B0F76EC5054F}"/>
              </a:ext>
            </a:extLst>
          </p:cNvPr>
          <p:cNvSpPr/>
          <p:nvPr/>
        </p:nvSpPr>
        <p:spPr>
          <a:xfrm>
            <a:off x="7045161" y="1721181"/>
            <a:ext cx="4126831" cy="41268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xmlns="" id="{D1315211-DEA3-E25C-BA15-3712A0B48887}"/>
              </a:ext>
            </a:extLst>
          </p:cNvPr>
          <p:cNvSpPr/>
          <p:nvPr/>
        </p:nvSpPr>
        <p:spPr>
          <a:xfrm>
            <a:off x="4045284" y="1721183"/>
            <a:ext cx="4126831" cy="412683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66898BC-0109-ABB4-E0B4-AF05AC874CAF}"/>
              </a:ext>
            </a:extLst>
          </p:cNvPr>
          <p:cNvSpPr txBox="1"/>
          <p:nvPr/>
        </p:nvSpPr>
        <p:spPr>
          <a:xfrm>
            <a:off x="4564067" y="3536723"/>
            <a:ext cx="313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bg1"/>
                </a:solidFill>
              </a:rPr>
              <a:t>설명을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082522E-10BC-FE2B-90A1-534856414906}"/>
              </a:ext>
            </a:extLst>
          </p:cNvPr>
          <p:cNvSpPr txBox="1"/>
          <p:nvPr/>
        </p:nvSpPr>
        <p:spPr>
          <a:xfrm>
            <a:off x="1369847" y="3598278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설명을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11E18FE-1E24-C0C0-9459-ECF0F1D28392}"/>
              </a:ext>
            </a:extLst>
          </p:cNvPr>
          <p:cNvSpPr txBox="1"/>
          <p:nvPr/>
        </p:nvSpPr>
        <p:spPr>
          <a:xfrm>
            <a:off x="8431506" y="3598278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spc="-300" dirty="0">
                <a:solidFill>
                  <a:schemeClr val="bg1"/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0514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F195D95-CD10-CF80-17D2-37DF13ABB06A}"/>
              </a:ext>
            </a:extLst>
          </p:cNvPr>
          <p:cNvSpPr/>
          <p:nvPr/>
        </p:nvSpPr>
        <p:spPr>
          <a:xfrm>
            <a:off x="887402" y="1422400"/>
            <a:ext cx="2994024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63084D5-B0A7-ACF1-550B-58ACE04F6BBF}"/>
              </a:ext>
            </a:extLst>
          </p:cNvPr>
          <p:cNvSpPr/>
          <p:nvPr/>
        </p:nvSpPr>
        <p:spPr>
          <a:xfrm>
            <a:off x="4585023" y="1422400"/>
            <a:ext cx="2994024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BDE813D-BC34-3C3A-B49C-8C124D563A7B}"/>
              </a:ext>
            </a:extLst>
          </p:cNvPr>
          <p:cNvSpPr/>
          <p:nvPr/>
        </p:nvSpPr>
        <p:spPr>
          <a:xfrm>
            <a:off x="8282644" y="1422400"/>
            <a:ext cx="2994024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53D67BF0-69D3-C7C4-BE94-96A10FB43F88}"/>
              </a:ext>
            </a:extLst>
          </p:cNvPr>
          <p:cNvSpPr/>
          <p:nvPr/>
        </p:nvSpPr>
        <p:spPr>
          <a:xfrm>
            <a:off x="1142067" y="1651000"/>
            <a:ext cx="2514600" cy="355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A64F5FB4-BEF3-2063-7809-D2248E8D9ECD}"/>
              </a:ext>
            </a:extLst>
          </p:cNvPr>
          <p:cNvSpPr/>
          <p:nvPr/>
        </p:nvSpPr>
        <p:spPr>
          <a:xfrm>
            <a:off x="4837767" y="1651000"/>
            <a:ext cx="2514600" cy="355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0CD2B58-0EE9-E72D-039F-357656D7240E}"/>
              </a:ext>
            </a:extLst>
          </p:cNvPr>
          <p:cNvSpPr/>
          <p:nvPr/>
        </p:nvSpPr>
        <p:spPr>
          <a:xfrm>
            <a:off x="8533467" y="1651000"/>
            <a:ext cx="2514600" cy="355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D7804DB-7B93-8C6B-657B-C8B29587ED58}"/>
              </a:ext>
            </a:extLst>
          </p:cNvPr>
          <p:cNvSpPr txBox="1"/>
          <p:nvPr/>
        </p:nvSpPr>
        <p:spPr>
          <a:xfrm>
            <a:off x="1960259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E4CAD3F-2CDC-E624-8D10-6EFF2113589F}"/>
              </a:ext>
            </a:extLst>
          </p:cNvPr>
          <p:cNvSpPr txBox="1"/>
          <p:nvPr/>
        </p:nvSpPr>
        <p:spPr>
          <a:xfrm>
            <a:off x="5670912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D66F4A9-13C1-A142-7434-D80DC46335D1}"/>
              </a:ext>
            </a:extLst>
          </p:cNvPr>
          <p:cNvSpPr txBox="1"/>
          <p:nvPr/>
        </p:nvSpPr>
        <p:spPr>
          <a:xfrm>
            <a:off x="1390116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ED1F191-778E-F7BA-4677-A64B33112D22}"/>
              </a:ext>
            </a:extLst>
          </p:cNvPr>
          <p:cNvSpPr txBox="1"/>
          <p:nvPr/>
        </p:nvSpPr>
        <p:spPr>
          <a:xfrm>
            <a:off x="5111250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7A05A1A-1984-03B8-E4DC-B3A578AEDD19}"/>
              </a:ext>
            </a:extLst>
          </p:cNvPr>
          <p:cNvSpPr txBox="1"/>
          <p:nvPr/>
        </p:nvSpPr>
        <p:spPr>
          <a:xfrm>
            <a:off x="8832384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71199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ABC62D4-4D52-D6E8-596B-C2BC260A4880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0C9F01A-EE3B-2440-0E36-9F19FC41046B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48B0F4B3-E34A-200E-618F-95B07640DA81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62259D3-116E-09D9-AA5F-59E0ACDC8BB9}"/>
              </a:ext>
            </a:extLst>
          </p:cNvPr>
          <p:cNvSpPr txBox="1"/>
          <p:nvPr/>
        </p:nvSpPr>
        <p:spPr>
          <a:xfrm>
            <a:off x="1747237" y="542886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그룹 탐색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4D0EF58-13A2-8AA0-CDC0-CBD3C68DE042}"/>
              </a:ext>
            </a:extLst>
          </p:cNvPr>
          <p:cNvSpPr txBox="1"/>
          <p:nvPr/>
        </p:nvSpPr>
        <p:spPr>
          <a:xfrm>
            <a:off x="5169123" y="542886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스터디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자료 공유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899490A-2DBA-FA09-631E-5A73866F39D4}"/>
              </a:ext>
            </a:extLst>
          </p:cNvPr>
          <p:cNvSpPr txBox="1"/>
          <p:nvPr/>
        </p:nvSpPr>
        <p:spPr>
          <a:xfrm>
            <a:off x="9317163" y="542886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커뮤니티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33652614-E065-8E96-7CCB-3FAE91F70A7B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328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 </a:t>
            </a:r>
            <a:r>
              <a:rPr lang="en-US" altLang="ko-KR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기능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2050" name="Picture 2" descr="그룹 PNG 이미지 | PNGEg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3" y="2132695"/>
            <a:ext cx="2789409" cy="238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munity png images | PNGWi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471" y="2241177"/>
            <a:ext cx="1943617" cy="21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udying png images | PNGEg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283" y="2297585"/>
            <a:ext cx="3115414" cy="221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0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261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 </a:t>
            </a:r>
            <a:r>
              <a:rPr lang="en-US" altLang="ko-KR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주제 선정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639768DA-DA57-0E67-74BB-EB257E862AB9}"/>
              </a:ext>
            </a:extLst>
          </p:cNvPr>
          <p:cNvSpPr/>
          <p:nvPr/>
        </p:nvSpPr>
        <p:spPr>
          <a:xfrm>
            <a:off x="4863227" y="1857036"/>
            <a:ext cx="2661578" cy="26615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0DC0ED6-4035-24B2-B9E0-2BC8E42C3B30}"/>
              </a:ext>
            </a:extLst>
          </p:cNvPr>
          <p:cNvSpPr txBox="1"/>
          <p:nvPr/>
        </p:nvSpPr>
        <p:spPr>
          <a:xfrm flipH="1">
            <a:off x="1326878" y="4583601"/>
            <a:ext cx="266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학습에 대한 관심 증가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4C4C6A8-51EF-C531-3199-1DB2BBC54289}"/>
              </a:ext>
            </a:extLst>
          </p:cNvPr>
          <p:cNvSpPr txBox="1"/>
          <p:nvPr/>
        </p:nvSpPr>
        <p:spPr>
          <a:xfrm flipH="1">
            <a:off x="5349630" y="4522340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경쟁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45B0545-E358-3074-6A4E-7344F29B8C96}"/>
              </a:ext>
            </a:extLst>
          </p:cNvPr>
          <p:cNvSpPr txBox="1"/>
          <p:nvPr/>
        </p:nvSpPr>
        <p:spPr>
          <a:xfrm flipH="1">
            <a:off x="8768972" y="4518614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협력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639768DA-DA57-0E67-74BB-EB257E862AB9}"/>
              </a:ext>
            </a:extLst>
          </p:cNvPr>
          <p:cNvSpPr/>
          <p:nvPr/>
        </p:nvSpPr>
        <p:spPr>
          <a:xfrm>
            <a:off x="8282569" y="1857035"/>
            <a:ext cx="2661578" cy="26615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639768DA-DA57-0E67-74BB-EB257E862AB9}"/>
              </a:ext>
            </a:extLst>
          </p:cNvPr>
          <p:cNvSpPr/>
          <p:nvPr/>
        </p:nvSpPr>
        <p:spPr>
          <a:xfrm>
            <a:off x="1326878" y="1857038"/>
            <a:ext cx="2661578" cy="26615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1026" name="Picture 2" descr="Studying PNG Transparent Images Free Download | Vector Files ..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608" y="1986770"/>
            <a:ext cx="2402113" cy="240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etitive png images | PNGWi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630" y="2042938"/>
            <a:ext cx="1906648" cy="190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llaboration PNG Images | Free Photos, PNG Stickers ...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094" y="2444779"/>
            <a:ext cx="2230527" cy="148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57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261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 </a:t>
            </a:r>
            <a:r>
              <a:rPr lang="en-US" altLang="ko-KR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사용 기술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72599" y="1184585"/>
            <a:ext cx="10353928" cy="4960963"/>
            <a:chOff x="772599" y="1184585"/>
            <a:chExt cx="10353928" cy="496096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6" name="직사각형 25"/>
            <p:cNvSpPr/>
            <p:nvPr/>
          </p:nvSpPr>
          <p:spPr>
            <a:xfrm>
              <a:off x="772601" y="1192548"/>
              <a:ext cx="10353925" cy="4953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772599" y="1184585"/>
              <a:ext cx="10353928" cy="4939604"/>
              <a:chOff x="772599" y="1184585"/>
              <a:chExt cx="10353928" cy="4939604"/>
            </a:xfrm>
          </p:grpSpPr>
          <p:sp>
            <p:nvSpPr>
              <p:cNvPr id="28" name="양쪽 모서리가 잘린 사각형 27"/>
              <p:cNvSpPr/>
              <p:nvPr/>
            </p:nvSpPr>
            <p:spPr>
              <a:xfrm>
                <a:off x="772600" y="5932639"/>
                <a:ext cx="10353925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양쪽 모서리가 잘린 사각형 35"/>
              <p:cNvSpPr/>
              <p:nvPr/>
            </p:nvSpPr>
            <p:spPr>
              <a:xfrm flipV="1">
                <a:off x="772602" y="1184585"/>
                <a:ext cx="10353925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양쪽 모서리가 잘린 사각형 36"/>
              <p:cNvSpPr/>
              <p:nvPr/>
            </p:nvSpPr>
            <p:spPr>
              <a:xfrm rot="5400000" flipV="1">
                <a:off x="8564937" y="3562598"/>
                <a:ext cx="4931638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양쪽 모서리가 잘린 사각형 37"/>
              <p:cNvSpPr/>
              <p:nvPr/>
            </p:nvSpPr>
            <p:spPr>
              <a:xfrm rot="16200000" flipH="1" flipV="1">
                <a:off x="-1597448" y="3554633"/>
                <a:ext cx="4931638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1180027" y="1478481"/>
                <a:ext cx="9546717" cy="4295775"/>
              </a:xfrm>
              <a:prstGeom prst="roundRect">
                <a:avLst/>
              </a:prstGeom>
              <a:solidFill>
                <a:srgbClr val="007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모서리가 접힌 도형 15"/>
          <p:cNvSpPr/>
          <p:nvPr/>
        </p:nvSpPr>
        <p:spPr>
          <a:xfrm>
            <a:off x="2134644" y="1640224"/>
            <a:ext cx="2880770" cy="4029074"/>
          </a:xfrm>
          <a:prstGeom prst="foldedCorner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접힌 도형 39"/>
          <p:cNvSpPr/>
          <p:nvPr/>
        </p:nvSpPr>
        <p:spPr>
          <a:xfrm>
            <a:off x="6486525" y="1640223"/>
            <a:ext cx="3036378" cy="402907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접힌 도형 28"/>
          <p:cNvSpPr/>
          <p:nvPr/>
        </p:nvSpPr>
        <p:spPr>
          <a:xfrm>
            <a:off x="7383327" y="1509185"/>
            <a:ext cx="1442889" cy="395404"/>
          </a:xfrm>
          <a:prstGeom prst="foldedCorner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고딕OTF ExtraBold" pitchFamily="34" charset="-127"/>
                <a:ea typeface="나눔고딕OTF ExtraBold" pitchFamily="34" charset="-127"/>
              </a:rPr>
              <a:t>Backend</a:t>
            </a:r>
            <a:endParaRPr lang="ko-KR" altLang="en-US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모서리가 접힌 도형 14"/>
          <p:cNvSpPr/>
          <p:nvPr/>
        </p:nvSpPr>
        <p:spPr>
          <a:xfrm>
            <a:off x="2684430" y="1509185"/>
            <a:ext cx="1442889" cy="395404"/>
          </a:xfrm>
          <a:prstGeom prst="foldedCorne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고딕OTF ExtraBold" pitchFamily="34" charset="-127"/>
                <a:ea typeface="나눔고딕OTF ExtraBold" pitchFamily="34" charset="-127"/>
              </a:rPr>
              <a:t>Frontend</a:t>
            </a:r>
            <a:endParaRPr lang="ko-KR" altLang="en-US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33" name="모서리가 접힌 도형 32"/>
          <p:cNvSpPr/>
          <p:nvPr/>
        </p:nvSpPr>
        <p:spPr>
          <a:xfrm>
            <a:off x="4334778" y="2003140"/>
            <a:ext cx="2615625" cy="3055854"/>
          </a:xfrm>
          <a:prstGeom prst="foldedCorner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JavaScript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29526" y="3991594"/>
            <a:ext cx="790868" cy="76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파일:React-icon.svg - 위키백과, 우리 모두의 백과사전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93" y="4874327"/>
            <a:ext cx="713935" cy="63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it, HD, logo, png | PNGWi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7565" y="3242214"/>
            <a:ext cx="595697" cy="57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노션 로고, png | PNGWin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56153" y="4188111"/>
            <a:ext cx="611499" cy="58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로고 - 무료 소셜 미디어개 아이콘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411" y="2258374"/>
            <a:ext cx="716320" cy="7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모서리가 접힌 도형 31"/>
          <p:cNvSpPr/>
          <p:nvPr/>
        </p:nvSpPr>
        <p:spPr>
          <a:xfrm>
            <a:off x="4717565" y="1805438"/>
            <a:ext cx="1988035" cy="331950"/>
          </a:xfrm>
          <a:prstGeom prst="foldedCorner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고딕OTF ExtraBold" pitchFamily="34" charset="-127"/>
                <a:ea typeface="나눔고딕OTF ExtraBold" pitchFamily="34" charset="-127"/>
              </a:rPr>
              <a:t>Collaboration</a:t>
            </a:r>
            <a:endParaRPr lang="ko-KR" altLang="en-US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67993" y="2137388"/>
            <a:ext cx="1554321" cy="783109"/>
            <a:chOff x="2604252" y="2081285"/>
            <a:chExt cx="1554321" cy="783109"/>
          </a:xfrm>
        </p:grpSpPr>
        <p:pic>
          <p:nvPicPr>
            <p:cNvPr id="1028" name="Picture 4" descr="웹 개발에 앞서 알아야할 HTML과 CSS에 대한 기본지식"/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604252" y="2081285"/>
              <a:ext cx="688033" cy="78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258874" y="2288173"/>
              <a:ext cx="89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HTML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267993" y="3087888"/>
            <a:ext cx="1587732" cy="783109"/>
            <a:chOff x="2914857" y="4667439"/>
            <a:chExt cx="1587732" cy="783109"/>
          </a:xfrm>
        </p:grpSpPr>
        <p:pic>
          <p:nvPicPr>
            <p:cNvPr id="35" name="Picture 4" descr="웹 개발에 앞서 알아야할 HTML과 CSS에 대한 기본지식"/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14857" y="4667439"/>
              <a:ext cx="688033" cy="78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3602890" y="4874328"/>
              <a:ext cx="89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CSS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956026" y="4188111"/>
            <a:ext cx="137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JavaScript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20394" y="5007287"/>
            <a:ext cx="137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99712" y="2431868"/>
            <a:ext cx="89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99711" y="3302709"/>
            <a:ext cx="89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03535" y="4298422"/>
            <a:ext cx="89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Notion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65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그래픽, 포스터이(가) 표시된 사진&#10;&#10;자동 생성된 설명">
            <a:extLst>
              <a:ext uri="{FF2B5EF4-FFF2-40B4-BE49-F238E27FC236}">
                <a16:creationId xmlns:a16="http://schemas.microsoft.com/office/drawing/2014/main" xmlns="" id="{1F30EFCE-6676-5936-2E15-75F7EBAB7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D661985-C354-FEF0-4511-F51619C20E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B227B1E0-A31D-D9E3-7FF6-A1FCBAAF597D}"/>
              </a:ext>
            </a:extLst>
          </p:cNvPr>
          <p:cNvGrpSpPr/>
          <p:nvPr/>
        </p:nvGrpSpPr>
        <p:grpSpPr>
          <a:xfrm>
            <a:off x="3891710" y="4510666"/>
            <a:ext cx="4408579" cy="1388557"/>
            <a:chOff x="3807553" y="1098393"/>
            <a:chExt cx="4408579" cy="13885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A4F03CB4-ED7C-9AAA-FC89-594C06D0F323}"/>
                </a:ext>
              </a:extLst>
            </p:cNvPr>
            <p:cNvSpPr txBox="1"/>
            <p:nvPr/>
          </p:nvSpPr>
          <p:spPr>
            <a:xfrm>
              <a:off x="5497919" y="1098393"/>
              <a:ext cx="10278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Part 2</a:t>
              </a:r>
              <a:endParaRPr lang="ko-KR" altLang="en-US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3C6D611-0D22-015E-0AD1-E2398FD98E6E}"/>
                </a:ext>
              </a:extLst>
            </p:cNvPr>
            <p:cNvSpPr txBox="1"/>
            <p:nvPr/>
          </p:nvSpPr>
          <p:spPr>
            <a:xfrm>
              <a:off x="3807553" y="1655953"/>
              <a:ext cx="44085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 err="1" smtClean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프론트엔드</a:t>
              </a:r>
              <a:r>
                <a:rPr lang="ko-KR" altLang="en-US" sz="4800" b="1" dirty="0" smtClean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 구현</a:t>
              </a:r>
              <a:endParaRPr lang="ko-KR" altLang="en-US" sz="48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30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통형 5">
            <a:extLst>
              <a:ext uri="{FF2B5EF4-FFF2-40B4-BE49-F238E27FC236}">
                <a16:creationId xmlns:a16="http://schemas.microsoft.com/office/drawing/2014/main" xmlns="" id="{7C317C0D-D39D-65A3-8ED7-5F1542322526}"/>
              </a:ext>
            </a:extLst>
          </p:cNvPr>
          <p:cNvSpPr/>
          <p:nvPr/>
        </p:nvSpPr>
        <p:spPr>
          <a:xfrm>
            <a:off x="5149449" y="1795346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xmlns="" id="{71026855-42F9-0E2D-9BE7-36F9C03A9D4D}"/>
              </a:ext>
            </a:extLst>
          </p:cNvPr>
          <p:cNvSpPr/>
          <p:nvPr/>
        </p:nvSpPr>
        <p:spPr>
          <a:xfrm>
            <a:off x="5149449" y="2635900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xmlns="" id="{787C29F5-39F7-42D3-C7FC-1A487DDA75B2}"/>
              </a:ext>
            </a:extLst>
          </p:cNvPr>
          <p:cNvSpPr/>
          <p:nvPr/>
        </p:nvSpPr>
        <p:spPr>
          <a:xfrm>
            <a:off x="5149449" y="3476454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xmlns="" id="{8AF6A5AC-03AB-15BB-ED43-374D3FA5F4E9}"/>
              </a:ext>
            </a:extLst>
          </p:cNvPr>
          <p:cNvSpPr/>
          <p:nvPr/>
        </p:nvSpPr>
        <p:spPr>
          <a:xfrm>
            <a:off x="5149449" y="4317008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xmlns="" id="{4DF84E59-C4E8-1882-D02A-2F8C3D04F7F7}"/>
              </a:ext>
            </a:extLst>
          </p:cNvPr>
          <p:cNvSpPr/>
          <p:nvPr/>
        </p:nvSpPr>
        <p:spPr>
          <a:xfrm>
            <a:off x="5149449" y="5157561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A416CF4C-06A5-0DD2-3B47-7BF2862F10F6}"/>
              </a:ext>
            </a:extLst>
          </p:cNvPr>
          <p:cNvCxnSpPr/>
          <p:nvPr/>
        </p:nvCxnSpPr>
        <p:spPr>
          <a:xfrm>
            <a:off x="7862218" y="2124706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B6263518-4924-E97F-6DF4-6C3B50FF2E0B}"/>
              </a:ext>
            </a:extLst>
          </p:cNvPr>
          <p:cNvCxnSpPr/>
          <p:nvPr/>
        </p:nvCxnSpPr>
        <p:spPr>
          <a:xfrm>
            <a:off x="7862218" y="2965261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A0C87961-6369-05F3-D176-A54156DAB294}"/>
              </a:ext>
            </a:extLst>
          </p:cNvPr>
          <p:cNvCxnSpPr/>
          <p:nvPr/>
        </p:nvCxnSpPr>
        <p:spPr>
          <a:xfrm>
            <a:off x="7862218" y="380581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C43225F7-4192-43F2-B53D-60ED6CE5C62C}"/>
              </a:ext>
            </a:extLst>
          </p:cNvPr>
          <p:cNvCxnSpPr/>
          <p:nvPr/>
        </p:nvCxnSpPr>
        <p:spPr>
          <a:xfrm>
            <a:off x="7862218" y="464637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029DDA7B-94EF-3CD7-70EC-917304F3D10D}"/>
              </a:ext>
            </a:extLst>
          </p:cNvPr>
          <p:cNvCxnSpPr/>
          <p:nvPr/>
        </p:nvCxnSpPr>
        <p:spPr>
          <a:xfrm>
            <a:off x="7862218" y="5486924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64EAC409-FD3F-E2A6-E03D-F8DE2FA6E618}"/>
              </a:ext>
            </a:extLst>
          </p:cNvPr>
          <p:cNvCxnSpPr>
            <a:cxnSpLocks/>
          </p:cNvCxnSpPr>
          <p:nvPr/>
        </p:nvCxnSpPr>
        <p:spPr>
          <a:xfrm flipH="1">
            <a:off x="2618402" y="212470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04CAAF1B-6457-45A2-4BB2-0E19F7495640}"/>
              </a:ext>
            </a:extLst>
          </p:cNvPr>
          <p:cNvCxnSpPr>
            <a:cxnSpLocks/>
          </p:cNvCxnSpPr>
          <p:nvPr/>
        </p:nvCxnSpPr>
        <p:spPr>
          <a:xfrm flipH="1">
            <a:off x="2618402" y="296526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602CB247-613C-022A-44B0-949913C60B0D}"/>
              </a:ext>
            </a:extLst>
          </p:cNvPr>
          <p:cNvCxnSpPr>
            <a:cxnSpLocks/>
          </p:cNvCxnSpPr>
          <p:nvPr/>
        </p:nvCxnSpPr>
        <p:spPr>
          <a:xfrm flipH="1">
            <a:off x="2618402" y="3805814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A11E43EE-BC4E-0B4C-4988-156180C0F827}"/>
              </a:ext>
            </a:extLst>
          </p:cNvPr>
          <p:cNvCxnSpPr>
            <a:cxnSpLocks/>
          </p:cNvCxnSpPr>
          <p:nvPr/>
        </p:nvCxnSpPr>
        <p:spPr>
          <a:xfrm flipH="1">
            <a:off x="2618402" y="4646368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7C8CCD91-69E9-A0A5-3723-4058B899679B}"/>
              </a:ext>
            </a:extLst>
          </p:cNvPr>
          <p:cNvCxnSpPr>
            <a:cxnSpLocks/>
          </p:cNvCxnSpPr>
          <p:nvPr/>
        </p:nvCxnSpPr>
        <p:spPr>
          <a:xfrm flipH="1">
            <a:off x="2618402" y="5486923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C7CB6F46-3ECD-F35E-7B12-7A7A3C34EB44}"/>
              </a:ext>
            </a:extLst>
          </p:cNvPr>
          <p:cNvSpPr/>
          <p:nvPr/>
        </p:nvSpPr>
        <p:spPr>
          <a:xfrm>
            <a:off x="448524" y="183695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웹 페이지 소개</a:t>
            </a:r>
            <a:endParaRPr lang="ko-KR" altLang="en-US" dirty="0">
              <a:solidFill>
                <a:schemeClr val="tx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DA26A8DE-70D7-21D5-CAC7-C556F0189629}"/>
              </a:ext>
            </a:extLst>
          </p:cNvPr>
          <p:cNvSpPr/>
          <p:nvPr/>
        </p:nvSpPr>
        <p:spPr>
          <a:xfrm>
            <a:off x="448524" y="270061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그룹 탐색</a:t>
            </a:r>
            <a:endParaRPr lang="ko-KR" altLang="en-US" dirty="0">
              <a:solidFill>
                <a:schemeClr val="tx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37828B58-40DB-D344-E224-8AF18213B72C}"/>
              </a:ext>
            </a:extLst>
          </p:cNvPr>
          <p:cNvSpPr/>
          <p:nvPr/>
        </p:nvSpPr>
        <p:spPr>
          <a:xfrm>
            <a:off x="448524" y="3530713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스터디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 문제</a:t>
            </a:r>
            <a:endParaRPr lang="ko-KR" altLang="en-US" dirty="0">
              <a:solidFill>
                <a:schemeClr val="tx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9C412FE8-8618-25F9-A557-E655B6652AD3}"/>
              </a:ext>
            </a:extLst>
          </p:cNvPr>
          <p:cNvSpPr/>
          <p:nvPr/>
        </p:nvSpPr>
        <p:spPr>
          <a:xfrm>
            <a:off x="448524" y="436081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자유 게시판</a:t>
            </a:r>
            <a:endParaRPr lang="ko-KR" altLang="en-US" dirty="0">
              <a:solidFill>
                <a:schemeClr val="tx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C55077BC-8D8B-782D-A67F-53A3A0D32AE6}"/>
              </a:ext>
            </a:extLst>
          </p:cNvPr>
          <p:cNvSpPr/>
          <p:nvPr/>
        </p:nvSpPr>
        <p:spPr>
          <a:xfrm>
            <a:off x="448524" y="5190919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로그인</a:t>
            </a:r>
            <a:r>
              <a:rPr lang="en-US" altLang="ko-KR" dirty="0" smtClean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회원가입</a:t>
            </a:r>
            <a:endParaRPr lang="ko-KR" altLang="en-US" dirty="0">
              <a:solidFill>
                <a:schemeClr val="tx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31D8A9FA-AEAB-45F5-1CFE-9EE43B6C726E}"/>
              </a:ext>
            </a:extLst>
          </p:cNvPr>
          <p:cNvSpPr/>
          <p:nvPr/>
        </p:nvSpPr>
        <p:spPr>
          <a:xfrm>
            <a:off x="9917280" y="179534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페이지 이동</a:t>
            </a:r>
            <a:endParaRPr lang="ko-KR" altLang="en-US" dirty="0">
              <a:solidFill>
                <a:schemeClr val="tx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A728466A-B844-D528-6E7C-18B1FD13ABAF}"/>
              </a:ext>
            </a:extLst>
          </p:cNvPr>
          <p:cNvSpPr/>
          <p:nvPr/>
        </p:nvSpPr>
        <p:spPr>
          <a:xfrm>
            <a:off x="9917280" y="265900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그룹 생성</a:t>
            </a:r>
            <a:endParaRPr lang="ko-KR" altLang="en-US" dirty="0">
              <a:solidFill>
                <a:schemeClr val="tx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75759389-6947-C36C-F44A-5B124FEFEE19}"/>
              </a:ext>
            </a:extLst>
          </p:cNvPr>
          <p:cNvSpPr/>
          <p:nvPr/>
        </p:nvSpPr>
        <p:spPr>
          <a:xfrm>
            <a:off x="9917280" y="3489103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스터디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 자료</a:t>
            </a:r>
            <a:endParaRPr lang="ko-KR" altLang="en-US" dirty="0">
              <a:solidFill>
                <a:schemeClr val="tx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47701B14-A9B8-5712-3C0D-748801C302FB}"/>
              </a:ext>
            </a:extLst>
          </p:cNvPr>
          <p:cNvSpPr/>
          <p:nvPr/>
        </p:nvSpPr>
        <p:spPr>
          <a:xfrm>
            <a:off x="9917280" y="431920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댓글</a:t>
            </a:r>
            <a:r>
              <a:rPr lang="en-US" altLang="ko-KR" dirty="0" smtClean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조회수</a:t>
            </a:r>
            <a:endParaRPr lang="ko-KR" altLang="en-US" dirty="0">
              <a:solidFill>
                <a:schemeClr val="tx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234FAB89-C2AE-23C6-85AD-C2E56F70865E}"/>
              </a:ext>
            </a:extLst>
          </p:cNvPr>
          <p:cNvSpPr/>
          <p:nvPr/>
        </p:nvSpPr>
        <p:spPr>
          <a:xfrm>
            <a:off x="9917280" y="5149309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내 정보</a:t>
            </a:r>
            <a:endParaRPr lang="ko-KR" altLang="en-US" dirty="0">
              <a:solidFill>
                <a:schemeClr val="tx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70D35CF-71D2-A4A5-4469-BA81DC9716D4}"/>
              </a:ext>
            </a:extLst>
          </p:cNvPr>
          <p:cNvSpPr txBox="1"/>
          <p:nvPr/>
        </p:nvSpPr>
        <p:spPr>
          <a:xfrm>
            <a:off x="5561402" y="2048603"/>
            <a:ext cx="1184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면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C391065-7322-D927-0DD8-B0E044385ADF}"/>
              </a:ext>
            </a:extLst>
          </p:cNvPr>
          <p:cNvSpPr txBox="1"/>
          <p:nvPr/>
        </p:nvSpPr>
        <p:spPr>
          <a:xfrm>
            <a:off x="5561403" y="2903435"/>
            <a:ext cx="1184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그룹 탐색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BDC318B-6652-9C71-5BDE-1A3FE8E04AB9}"/>
              </a:ext>
            </a:extLst>
          </p:cNvPr>
          <p:cNvSpPr txBox="1"/>
          <p:nvPr/>
        </p:nvSpPr>
        <p:spPr>
          <a:xfrm>
            <a:off x="5444386" y="3758267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스터디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36D7E31-4CF8-56FA-1146-0C05584B99B1}"/>
              </a:ext>
            </a:extLst>
          </p:cNvPr>
          <p:cNvSpPr txBox="1"/>
          <p:nvPr/>
        </p:nvSpPr>
        <p:spPr>
          <a:xfrm>
            <a:off x="5710483" y="4613099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09DBA10-6647-AAE7-864A-6537BEE157EE}"/>
              </a:ext>
            </a:extLst>
          </p:cNvPr>
          <p:cNvSpPr txBox="1"/>
          <p:nvPr/>
        </p:nvSpPr>
        <p:spPr>
          <a:xfrm>
            <a:off x="5476446" y="5467930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895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구현 페이지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26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735" y="1001366"/>
            <a:ext cx="7746978" cy="5589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429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메인 화면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997</Words>
  <Application>Microsoft Office PowerPoint</Application>
  <PresentationFormat>사용자 지정</PresentationFormat>
  <Paragraphs>251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굴림</vt:lpstr>
      <vt:lpstr>Arial</vt:lpstr>
      <vt:lpstr>나눔고딕OTF ExtraBold</vt:lpstr>
      <vt:lpstr>나눔스퀘어 Bold</vt:lpstr>
      <vt:lpstr>나눔스퀘어OTF Bold</vt:lpstr>
      <vt:lpstr>Pretendard</vt:lpstr>
      <vt:lpstr>Pretendard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57</cp:revision>
  <dcterms:created xsi:type="dcterms:W3CDTF">2023-04-24T02:25:46Z</dcterms:created>
  <dcterms:modified xsi:type="dcterms:W3CDTF">2025-05-30T13:47:16Z</dcterms:modified>
</cp:coreProperties>
</file>